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6" r:id="rId2"/>
    <p:sldId id="299" r:id="rId3"/>
    <p:sldId id="300" r:id="rId4"/>
    <p:sldId id="315" r:id="rId5"/>
    <p:sldId id="320" r:id="rId6"/>
    <p:sldId id="303" r:id="rId7"/>
    <p:sldId id="305" r:id="rId8"/>
    <p:sldId id="306" r:id="rId9"/>
    <p:sldId id="307" r:id="rId10"/>
    <p:sldId id="308" r:id="rId11"/>
    <p:sldId id="314" r:id="rId12"/>
    <p:sldId id="313" r:id="rId13"/>
    <p:sldId id="309" r:id="rId14"/>
    <p:sldId id="310" r:id="rId15"/>
    <p:sldId id="318" r:id="rId16"/>
    <p:sldId id="319" r:id="rId17"/>
    <p:sldId id="294" r:id="rId18"/>
  </p:sldIdLst>
  <p:sldSz cx="22860000" cy="1371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>
      <p:cViewPr varScale="1">
        <p:scale>
          <a:sx n="35" d="100"/>
          <a:sy n="35" d="100"/>
        </p:scale>
        <p:origin x="918" y="162"/>
      </p:cViewPr>
      <p:guideLst>
        <p:guide orient="horz" pos="4320"/>
        <p:guide pos="7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E78F0-AE64-4305-837D-529B11964FDE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A25216-5D9F-43FE-A70F-16F68448926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RuPay Card</a:t>
          </a:r>
          <a:endParaRPr lang="en-US" dirty="0">
            <a:solidFill>
              <a:schemeClr val="tx1"/>
            </a:solidFill>
          </a:endParaRPr>
        </a:p>
      </dgm:t>
    </dgm:pt>
    <dgm:pt modelId="{85390838-E20B-4EDC-869C-C4887F7DB457}" type="parTrans" cxnId="{77C13466-C4D5-4AEE-BE12-98CA9CF50836}">
      <dgm:prSet/>
      <dgm:spPr/>
      <dgm:t>
        <a:bodyPr/>
        <a:lstStyle/>
        <a:p>
          <a:endParaRPr lang="en-US"/>
        </a:p>
      </dgm:t>
    </dgm:pt>
    <dgm:pt modelId="{9237130F-D8E9-49FA-A73C-DB10A53C266E}" type="sibTrans" cxnId="{77C13466-C4D5-4AEE-BE12-98CA9CF5083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12FB97FC-AAD5-474E-9A28-7722E358D6B0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endParaRPr lang="en-US" sz="5400" b="1" dirty="0">
            <a:solidFill>
              <a:srgbClr val="FF0000"/>
            </a:solidFill>
          </a:endParaRPr>
        </a:p>
      </dgm:t>
    </dgm:pt>
    <dgm:pt modelId="{5E480933-4B5B-4CC6-ABD2-01D0A29727B6}" type="parTrans" cxnId="{E9CE59E2-4CE5-4D6C-95DA-AA530CF0A053}">
      <dgm:prSet/>
      <dgm:spPr/>
      <dgm:t>
        <a:bodyPr/>
        <a:lstStyle/>
        <a:p>
          <a:endParaRPr lang="en-US"/>
        </a:p>
      </dgm:t>
    </dgm:pt>
    <dgm:pt modelId="{C9695EE1-EDF5-478B-A718-82199F4C2308}" type="sibTrans" cxnId="{E9CE59E2-4CE5-4D6C-95DA-AA530CF0A053}">
      <dgm:prSet/>
      <dgm:spPr/>
      <dgm:t>
        <a:bodyPr/>
        <a:lstStyle/>
        <a:p>
          <a:endParaRPr lang="en-US"/>
        </a:p>
      </dgm:t>
    </dgm:pt>
    <dgm:pt modelId="{5F3DF420-F9B1-491B-94F6-C392D52BACBF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sz="5400" dirty="0" smtClean="0"/>
            <a:t> </a:t>
          </a:r>
          <a:r>
            <a:rPr lang="en-US" sz="5400" dirty="0" err="1" smtClean="0"/>
            <a:t>PoS</a:t>
          </a:r>
          <a:endParaRPr lang="en-US" sz="5400" dirty="0"/>
        </a:p>
      </dgm:t>
    </dgm:pt>
    <dgm:pt modelId="{B59439D4-433E-4B15-92E8-13D94DB29031}" type="parTrans" cxnId="{694F0903-984A-4648-9F80-F37951D750DE}">
      <dgm:prSet/>
      <dgm:spPr/>
      <dgm:t>
        <a:bodyPr/>
        <a:lstStyle/>
        <a:p>
          <a:endParaRPr lang="en-US"/>
        </a:p>
      </dgm:t>
    </dgm:pt>
    <dgm:pt modelId="{6878534D-EC18-41FF-84E9-CAB7FE69D5AB}" type="sibTrans" cxnId="{694F0903-984A-4648-9F80-F37951D750DE}">
      <dgm:prSet/>
      <dgm:spPr/>
      <dgm:t>
        <a:bodyPr/>
        <a:lstStyle/>
        <a:p>
          <a:endParaRPr lang="en-US"/>
        </a:p>
      </dgm:t>
    </dgm:pt>
    <dgm:pt modelId="{30695D6A-22B6-4F50-AF79-D90CAD2B4E5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Aadhaar</a:t>
          </a:r>
          <a:endParaRPr lang="en-US" dirty="0">
            <a:solidFill>
              <a:schemeClr val="tx1"/>
            </a:solidFill>
          </a:endParaRPr>
        </a:p>
      </dgm:t>
    </dgm:pt>
    <dgm:pt modelId="{5D2DBCC4-FA8A-46F1-B3B0-C39177D86512}" type="parTrans" cxnId="{F2E519A8-866B-42DE-8B3F-7066DAE6141B}">
      <dgm:prSet/>
      <dgm:spPr/>
      <dgm:t>
        <a:bodyPr/>
        <a:lstStyle/>
        <a:p>
          <a:endParaRPr lang="en-US"/>
        </a:p>
      </dgm:t>
    </dgm:pt>
    <dgm:pt modelId="{D99B7E37-6F0B-4BDB-B2F3-37B49B26815C}" type="sibTrans" cxnId="{F2E519A8-866B-42DE-8B3F-7066DAE6141B}">
      <dgm:prSet/>
      <dgm:spPr/>
      <dgm:t>
        <a:bodyPr/>
        <a:lstStyle/>
        <a:p>
          <a:endParaRPr lang="en-US"/>
        </a:p>
      </dgm:t>
    </dgm:pt>
    <dgm:pt modelId="{9614716A-122C-4571-A58B-D42758CD136D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sz="6500" dirty="0" smtClean="0"/>
            <a:t> </a:t>
          </a:r>
          <a:r>
            <a:rPr lang="en-US" sz="5400" dirty="0" err="1" smtClean="0"/>
            <a:t>AePS</a:t>
          </a:r>
          <a:endParaRPr lang="en-US" sz="5400" dirty="0"/>
        </a:p>
      </dgm:t>
    </dgm:pt>
    <dgm:pt modelId="{7F132921-D92D-42DA-BD1A-E5B46B4CF98F}" type="parTrans" cxnId="{AD51BA96-A11D-44B9-A484-1313756D4CD5}">
      <dgm:prSet/>
      <dgm:spPr/>
      <dgm:t>
        <a:bodyPr/>
        <a:lstStyle/>
        <a:p>
          <a:endParaRPr lang="en-US"/>
        </a:p>
      </dgm:t>
    </dgm:pt>
    <dgm:pt modelId="{B58A0442-8516-4402-95B3-55B1A942DB5F}" type="sibTrans" cxnId="{AD51BA96-A11D-44B9-A484-1313756D4CD5}">
      <dgm:prSet/>
      <dgm:spPr/>
      <dgm:t>
        <a:bodyPr/>
        <a:lstStyle/>
        <a:p>
          <a:endParaRPr lang="en-US"/>
        </a:p>
      </dgm:t>
    </dgm:pt>
    <dgm:pt modelId="{5E3A36E0-1960-4C1E-8BDA-1515FD1AC421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sz="5400" dirty="0" smtClean="0"/>
            <a:t> e-KYC</a:t>
          </a:r>
          <a:endParaRPr lang="en-US" sz="5400" dirty="0"/>
        </a:p>
      </dgm:t>
    </dgm:pt>
    <dgm:pt modelId="{CA20AB02-31F6-4A3E-848E-AF64966A1FA0}" type="parTrans" cxnId="{CE366087-B4F1-40A6-8196-089576C93833}">
      <dgm:prSet/>
      <dgm:spPr/>
      <dgm:t>
        <a:bodyPr/>
        <a:lstStyle/>
        <a:p>
          <a:endParaRPr lang="en-US"/>
        </a:p>
      </dgm:t>
    </dgm:pt>
    <dgm:pt modelId="{BC5DEF90-CB08-4C61-824D-2F57B30B7000}" type="sibTrans" cxnId="{CE366087-B4F1-40A6-8196-089576C93833}">
      <dgm:prSet/>
      <dgm:spPr/>
      <dgm:t>
        <a:bodyPr/>
        <a:lstStyle/>
        <a:p>
          <a:endParaRPr lang="en-US"/>
        </a:p>
      </dgm:t>
    </dgm:pt>
    <dgm:pt modelId="{C5678C51-6C93-49D2-A6CA-9D08DC9D9A27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Mobile</a:t>
          </a:r>
          <a:endParaRPr lang="en-US" dirty="0">
            <a:solidFill>
              <a:schemeClr val="tx1"/>
            </a:solidFill>
          </a:endParaRPr>
        </a:p>
      </dgm:t>
    </dgm:pt>
    <dgm:pt modelId="{2D771516-2759-4DF4-A07C-692596C31B73}" type="parTrans" cxnId="{8D47AE67-0757-4148-887A-119B97707260}">
      <dgm:prSet/>
      <dgm:spPr/>
      <dgm:t>
        <a:bodyPr/>
        <a:lstStyle/>
        <a:p>
          <a:endParaRPr lang="en-US"/>
        </a:p>
      </dgm:t>
    </dgm:pt>
    <dgm:pt modelId="{1A75AB84-77CD-4F2C-985D-A718E103F176}" type="sibTrans" cxnId="{8D47AE67-0757-4148-887A-119B97707260}">
      <dgm:prSet/>
      <dgm:spPr/>
      <dgm:t>
        <a:bodyPr/>
        <a:lstStyle/>
        <a:p>
          <a:endParaRPr lang="en-US"/>
        </a:p>
      </dgm:t>
    </dgm:pt>
    <dgm:pt modelId="{C409E36B-1797-4EC5-A151-56FD3061536A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sz="5400" dirty="0" smtClean="0"/>
            <a:t> BHIM</a:t>
          </a:r>
          <a:endParaRPr lang="en-US" sz="5400" b="1" dirty="0">
            <a:solidFill>
              <a:srgbClr val="FF0000"/>
            </a:solidFill>
          </a:endParaRPr>
        </a:p>
      </dgm:t>
    </dgm:pt>
    <dgm:pt modelId="{C80829F5-6A21-447C-B1EB-B66A13C31406}" type="parTrans" cxnId="{763B719C-0568-4737-A17B-35E31BC65E0F}">
      <dgm:prSet/>
      <dgm:spPr/>
      <dgm:t>
        <a:bodyPr/>
        <a:lstStyle/>
        <a:p>
          <a:endParaRPr lang="en-US"/>
        </a:p>
      </dgm:t>
    </dgm:pt>
    <dgm:pt modelId="{C5131506-BB34-4BF7-B134-D4D028012495}" type="sibTrans" cxnId="{763B719C-0568-4737-A17B-35E31BC65E0F}">
      <dgm:prSet/>
      <dgm:spPr/>
      <dgm:t>
        <a:bodyPr/>
        <a:lstStyle/>
        <a:p>
          <a:endParaRPr lang="en-US"/>
        </a:p>
      </dgm:t>
    </dgm:pt>
    <dgm:pt modelId="{A73EA0F5-929A-403D-BAEA-CF52CF711958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sz="5400" dirty="0" smtClean="0"/>
            <a:t> e-com</a:t>
          </a:r>
          <a:endParaRPr lang="en-US" sz="5400" dirty="0"/>
        </a:p>
      </dgm:t>
    </dgm:pt>
    <dgm:pt modelId="{E9DBFBA8-AA16-42FA-8C86-FC84EA0B8225}" type="parTrans" cxnId="{617BFEF6-5B7A-48CC-9B69-454802DC66C2}">
      <dgm:prSet/>
      <dgm:spPr/>
      <dgm:t>
        <a:bodyPr/>
        <a:lstStyle/>
        <a:p>
          <a:endParaRPr lang="en-US"/>
        </a:p>
      </dgm:t>
    </dgm:pt>
    <dgm:pt modelId="{4CA925B4-E548-448E-8983-30D370E40ACF}" type="sibTrans" cxnId="{617BFEF6-5B7A-48CC-9B69-454802DC66C2}">
      <dgm:prSet/>
      <dgm:spPr/>
      <dgm:t>
        <a:bodyPr/>
        <a:lstStyle/>
        <a:p>
          <a:endParaRPr lang="en-US"/>
        </a:p>
      </dgm:t>
    </dgm:pt>
    <dgm:pt modelId="{F6E56AD1-99D5-4280-9FD8-C49250867BC4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sz="5400" dirty="0" smtClean="0"/>
            <a:t> ABPS</a:t>
          </a:r>
          <a:endParaRPr lang="en-US" sz="5400" dirty="0"/>
        </a:p>
      </dgm:t>
    </dgm:pt>
    <dgm:pt modelId="{BE240AA3-5E86-4AD0-AED3-6D3C211097B9}" type="parTrans" cxnId="{704A74C6-8F39-4D3E-BE8F-20C7EEDD4C3C}">
      <dgm:prSet/>
      <dgm:spPr/>
      <dgm:t>
        <a:bodyPr/>
        <a:lstStyle/>
        <a:p>
          <a:endParaRPr lang="en-US"/>
        </a:p>
      </dgm:t>
    </dgm:pt>
    <dgm:pt modelId="{1079E4B5-9634-45CC-AC09-1D46B59D1420}" type="sibTrans" cxnId="{704A74C6-8F39-4D3E-BE8F-20C7EEDD4C3C}">
      <dgm:prSet/>
      <dgm:spPr/>
      <dgm:t>
        <a:bodyPr/>
        <a:lstStyle/>
        <a:p>
          <a:endParaRPr lang="en-US"/>
        </a:p>
      </dgm:t>
    </dgm:pt>
    <dgm:pt modelId="{425780AD-DF34-458E-9E11-95BA28C75779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sz="5400" dirty="0" smtClean="0"/>
            <a:t> BHIM </a:t>
          </a:r>
          <a:r>
            <a:rPr lang="en-US" sz="5400" dirty="0" err="1" smtClean="0"/>
            <a:t>Aadhaar</a:t>
          </a:r>
          <a:endParaRPr lang="en-US" sz="5400" dirty="0"/>
        </a:p>
      </dgm:t>
    </dgm:pt>
    <dgm:pt modelId="{4AB442ED-E4A4-463D-8669-66989A6C9D0D}" type="parTrans" cxnId="{006F90F8-3E26-4A0B-898F-031DB96FB549}">
      <dgm:prSet/>
      <dgm:spPr/>
      <dgm:t>
        <a:bodyPr/>
        <a:lstStyle/>
        <a:p>
          <a:endParaRPr lang="en-IN"/>
        </a:p>
      </dgm:t>
    </dgm:pt>
    <dgm:pt modelId="{080DFA77-41B5-4C3B-B745-BB7B483A616C}" type="sibTrans" cxnId="{006F90F8-3E26-4A0B-898F-031DB96FB549}">
      <dgm:prSet/>
      <dgm:spPr/>
      <dgm:t>
        <a:bodyPr/>
        <a:lstStyle/>
        <a:p>
          <a:endParaRPr lang="en-IN"/>
        </a:p>
      </dgm:t>
    </dgm:pt>
    <dgm:pt modelId="{648875AE-1239-4B3C-ACA5-EE4FFB15E7F7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sz="5400" dirty="0" smtClean="0"/>
            <a:t> ATM</a:t>
          </a:r>
          <a:endParaRPr lang="en-US" sz="5400" b="1" dirty="0">
            <a:solidFill>
              <a:srgbClr val="FF0000"/>
            </a:solidFill>
          </a:endParaRPr>
        </a:p>
      </dgm:t>
    </dgm:pt>
    <dgm:pt modelId="{F288F0F1-CCFC-4C14-98D7-1234DC6F5492}" type="parTrans" cxnId="{A8FB36FC-A681-45A7-8E35-5556696C16EB}">
      <dgm:prSet/>
      <dgm:spPr/>
      <dgm:t>
        <a:bodyPr/>
        <a:lstStyle/>
        <a:p>
          <a:endParaRPr lang="en-IN"/>
        </a:p>
      </dgm:t>
    </dgm:pt>
    <dgm:pt modelId="{6C5FDFBD-FAFC-4553-9F11-AF9CE3370E05}" type="sibTrans" cxnId="{A8FB36FC-A681-45A7-8E35-5556696C16EB}">
      <dgm:prSet/>
      <dgm:spPr/>
      <dgm:t>
        <a:bodyPr/>
        <a:lstStyle/>
        <a:p>
          <a:endParaRPr lang="en-IN"/>
        </a:p>
      </dgm:t>
    </dgm:pt>
    <dgm:pt modelId="{970FD02B-D4EE-4316-9354-B60AAD68FD3F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sz="5400" dirty="0" smtClean="0"/>
            <a:t> *99#</a:t>
          </a:r>
          <a:endParaRPr lang="en-US" sz="5400" dirty="0"/>
        </a:p>
      </dgm:t>
    </dgm:pt>
    <dgm:pt modelId="{E5917614-963D-44D8-BD04-50A9E58A336C}" type="parTrans" cxnId="{1613D1FB-9DC9-4D65-99A6-06AD6C62CBDB}">
      <dgm:prSet/>
      <dgm:spPr/>
      <dgm:t>
        <a:bodyPr/>
        <a:lstStyle/>
        <a:p>
          <a:endParaRPr lang="en-IN"/>
        </a:p>
      </dgm:t>
    </dgm:pt>
    <dgm:pt modelId="{47426614-A2F5-453F-95B8-7C926A509D67}" type="sibTrans" cxnId="{1613D1FB-9DC9-4D65-99A6-06AD6C62CBDB}">
      <dgm:prSet/>
      <dgm:spPr/>
      <dgm:t>
        <a:bodyPr/>
        <a:lstStyle/>
        <a:p>
          <a:endParaRPr lang="en-IN"/>
        </a:p>
      </dgm:t>
    </dgm:pt>
    <dgm:pt modelId="{66C4EF87-2B59-42B2-839D-2C12ACCA48CD}">
      <dgm:prSet phldrT="[Text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en-US" sz="5400" dirty="0" smtClean="0"/>
            <a:t> Bharat QR</a:t>
          </a:r>
          <a:endParaRPr lang="en-US" sz="5400" dirty="0"/>
        </a:p>
      </dgm:t>
    </dgm:pt>
    <dgm:pt modelId="{5D870CD9-EDA6-4C6F-BBCC-1F82739EA90A}" type="parTrans" cxnId="{C1654BD3-511E-4640-B21E-94944034F986}">
      <dgm:prSet/>
      <dgm:spPr/>
      <dgm:t>
        <a:bodyPr/>
        <a:lstStyle/>
        <a:p>
          <a:endParaRPr lang="en-IN"/>
        </a:p>
      </dgm:t>
    </dgm:pt>
    <dgm:pt modelId="{5457B09D-BA52-4B58-AB31-BC8122CDBA75}" type="sibTrans" cxnId="{C1654BD3-511E-4640-B21E-94944034F986}">
      <dgm:prSet/>
      <dgm:spPr/>
      <dgm:t>
        <a:bodyPr/>
        <a:lstStyle/>
        <a:p>
          <a:endParaRPr lang="en-IN"/>
        </a:p>
      </dgm:t>
    </dgm:pt>
    <dgm:pt modelId="{FD5B9F83-5C0D-40E0-967D-D8C867072DFF}" type="pres">
      <dgm:prSet presAssocID="{02AE78F0-AE64-4305-837D-529B11964F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083BFF-CB02-45FC-88D9-3A20735EB2AA}" type="pres">
      <dgm:prSet presAssocID="{02AE78F0-AE64-4305-837D-529B11964FDE}" presName="tSp" presStyleCnt="0"/>
      <dgm:spPr/>
    </dgm:pt>
    <dgm:pt modelId="{9E0043E6-9E5B-4E4E-8DAA-B6D4E3E3CC7A}" type="pres">
      <dgm:prSet presAssocID="{02AE78F0-AE64-4305-837D-529B11964FDE}" presName="bSp" presStyleCnt="0"/>
      <dgm:spPr/>
    </dgm:pt>
    <dgm:pt modelId="{17D4855B-02C5-4048-A33D-59650B937C8E}" type="pres">
      <dgm:prSet presAssocID="{02AE78F0-AE64-4305-837D-529B11964FDE}" presName="process" presStyleCnt="0"/>
      <dgm:spPr/>
    </dgm:pt>
    <dgm:pt modelId="{EE4B02FA-EEFF-418C-867B-DB6240C1A212}" type="pres">
      <dgm:prSet presAssocID="{D4A25216-5D9F-43FE-A70F-16F684489266}" presName="composite1" presStyleCnt="0"/>
      <dgm:spPr/>
    </dgm:pt>
    <dgm:pt modelId="{C4E5D936-3113-4700-A720-F738F177ADEB}" type="pres">
      <dgm:prSet presAssocID="{D4A25216-5D9F-43FE-A70F-16F684489266}" presName="dummyNode1" presStyleLbl="node1" presStyleIdx="0" presStyleCnt="3"/>
      <dgm:spPr/>
    </dgm:pt>
    <dgm:pt modelId="{A9199951-4CE2-46FD-AB53-16385C37D62D}" type="pres">
      <dgm:prSet presAssocID="{D4A25216-5D9F-43FE-A70F-16F684489266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2464ED-2320-46AE-AD66-2AE8C958B81E}" type="pres">
      <dgm:prSet presAssocID="{D4A25216-5D9F-43FE-A70F-16F68448926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2E2FE-96E2-4445-AF3F-92352DF872BF}" type="pres">
      <dgm:prSet presAssocID="{D4A25216-5D9F-43FE-A70F-16F68448926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AA3FE-B871-4B1D-9905-7AB283E6CD03}" type="pres">
      <dgm:prSet presAssocID="{D4A25216-5D9F-43FE-A70F-16F684489266}" presName="connSite1" presStyleCnt="0"/>
      <dgm:spPr/>
    </dgm:pt>
    <dgm:pt modelId="{5FE0A59B-1D5B-40CB-92A6-BD8DA020D9F9}" type="pres">
      <dgm:prSet presAssocID="{9237130F-D8E9-49FA-A73C-DB10A53C266E}" presName="Name9" presStyleLbl="sibTrans2D1" presStyleIdx="0" presStyleCnt="2"/>
      <dgm:spPr/>
      <dgm:t>
        <a:bodyPr/>
        <a:lstStyle/>
        <a:p>
          <a:endParaRPr lang="en-US"/>
        </a:p>
      </dgm:t>
    </dgm:pt>
    <dgm:pt modelId="{A3739405-996E-4EED-9641-9D6E01FF199D}" type="pres">
      <dgm:prSet presAssocID="{30695D6A-22B6-4F50-AF79-D90CAD2B4E5D}" presName="composite2" presStyleCnt="0"/>
      <dgm:spPr/>
    </dgm:pt>
    <dgm:pt modelId="{47E95898-C542-4829-A737-00B875DAECA2}" type="pres">
      <dgm:prSet presAssocID="{30695D6A-22B6-4F50-AF79-D90CAD2B4E5D}" presName="dummyNode2" presStyleLbl="node1" presStyleIdx="0" presStyleCnt="3"/>
      <dgm:spPr/>
    </dgm:pt>
    <dgm:pt modelId="{02FC6434-3058-49F8-9169-95F039D2B73A}" type="pres">
      <dgm:prSet presAssocID="{30695D6A-22B6-4F50-AF79-D90CAD2B4E5D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67600-AFFF-452C-BFF8-43880992E6A3}" type="pres">
      <dgm:prSet presAssocID="{30695D6A-22B6-4F50-AF79-D90CAD2B4E5D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90D15-3A45-43EB-90C3-81078E268725}" type="pres">
      <dgm:prSet presAssocID="{30695D6A-22B6-4F50-AF79-D90CAD2B4E5D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E161E-6BA8-470B-945C-3F7FA12F54CE}" type="pres">
      <dgm:prSet presAssocID="{30695D6A-22B6-4F50-AF79-D90CAD2B4E5D}" presName="connSite2" presStyleCnt="0"/>
      <dgm:spPr/>
    </dgm:pt>
    <dgm:pt modelId="{5311C7CE-BB69-4F64-AB43-EC2E5B66B114}" type="pres">
      <dgm:prSet presAssocID="{D99B7E37-6F0B-4BDB-B2F3-37B49B26815C}" presName="Name18" presStyleLbl="sibTrans2D1" presStyleIdx="1" presStyleCnt="2"/>
      <dgm:spPr/>
      <dgm:t>
        <a:bodyPr/>
        <a:lstStyle/>
        <a:p>
          <a:endParaRPr lang="en-US"/>
        </a:p>
      </dgm:t>
    </dgm:pt>
    <dgm:pt modelId="{F3EDBB77-C1D6-4D4B-93E6-63B096ED7ECB}" type="pres">
      <dgm:prSet presAssocID="{C5678C51-6C93-49D2-A6CA-9D08DC9D9A27}" presName="composite1" presStyleCnt="0"/>
      <dgm:spPr/>
    </dgm:pt>
    <dgm:pt modelId="{8BEE29DD-8579-416D-AE6C-405CB63AAD76}" type="pres">
      <dgm:prSet presAssocID="{C5678C51-6C93-49D2-A6CA-9D08DC9D9A27}" presName="dummyNode1" presStyleLbl="node1" presStyleIdx="1" presStyleCnt="3"/>
      <dgm:spPr/>
    </dgm:pt>
    <dgm:pt modelId="{F2674834-33B0-4025-B758-817EC01633D0}" type="pres">
      <dgm:prSet presAssocID="{C5678C51-6C93-49D2-A6CA-9D08DC9D9A2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8A62E-2C93-4C89-AB40-7E7BDE2B5C1A}" type="pres">
      <dgm:prSet presAssocID="{C5678C51-6C93-49D2-A6CA-9D08DC9D9A2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BD03B-BD15-4E86-BDC8-E013116D1274}" type="pres">
      <dgm:prSet presAssocID="{C5678C51-6C93-49D2-A6CA-9D08DC9D9A2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1FD5C1-24FA-4F48-A630-3377417BC06F}" type="pres">
      <dgm:prSet presAssocID="{C5678C51-6C93-49D2-A6CA-9D08DC9D9A27}" presName="connSite1" presStyleCnt="0"/>
      <dgm:spPr/>
    </dgm:pt>
  </dgm:ptLst>
  <dgm:cxnLst>
    <dgm:cxn modelId="{837CAF13-101E-403D-9C8C-411A2D1522A1}" type="presOf" srcId="{5E3A36E0-1960-4C1E-8BDA-1515FD1AC421}" destId="{02FC6434-3058-49F8-9169-95F039D2B73A}" srcOrd="0" destOrd="1" presId="urn:microsoft.com/office/officeart/2005/8/layout/hProcess4"/>
    <dgm:cxn modelId="{763B719C-0568-4737-A17B-35E31BC65E0F}" srcId="{C5678C51-6C93-49D2-A6CA-9D08DC9D9A27}" destId="{C409E36B-1797-4EC5-A151-56FD3061536A}" srcOrd="0" destOrd="0" parTransId="{C80829F5-6A21-447C-B1EB-B66A13C31406}" sibTransId="{C5131506-BB34-4BF7-B134-D4D028012495}"/>
    <dgm:cxn modelId="{77C13466-C4D5-4AEE-BE12-98CA9CF50836}" srcId="{02AE78F0-AE64-4305-837D-529B11964FDE}" destId="{D4A25216-5D9F-43FE-A70F-16F684489266}" srcOrd="0" destOrd="0" parTransId="{85390838-E20B-4EDC-869C-C4887F7DB457}" sibTransId="{9237130F-D8E9-49FA-A73C-DB10A53C266E}"/>
    <dgm:cxn modelId="{67B4CF03-C740-43B1-B4C7-5A72355EE66A}" type="presOf" srcId="{D4A25216-5D9F-43FE-A70F-16F684489266}" destId="{F792E2FE-96E2-4445-AF3F-92352DF872BF}" srcOrd="0" destOrd="0" presId="urn:microsoft.com/office/officeart/2005/8/layout/hProcess4"/>
    <dgm:cxn modelId="{694F0903-984A-4648-9F80-F37951D750DE}" srcId="{D4A25216-5D9F-43FE-A70F-16F684489266}" destId="{5F3DF420-F9B1-491B-94F6-C392D52BACBF}" srcOrd="2" destOrd="0" parTransId="{B59439D4-433E-4B15-92E8-13D94DB29031}" sibTransId="{6878534D-EC18-41FF-84E9-CAB7FE69D5AB}"/>
    <dgm:cxn modelId="{F666FC35-2DC8-4579-B22C-40F81E597E7B}" type="presOf" srcId="{970FD02B-D4EE-4316-9354-B60AAD68FD3F}" destId="{F2674834-33B0-4025-B758-817EC01633D0}" srcOrd="0" destOrd="1" presId="urn:microsoft.com/office/officeart/2005/8/layout/hProcess4"/>
    <dgm:cxn modelId="{8D149CEE-F51F-44D7-A697-AC21D2157213}" type="presOf" srcId="{02AE78F0-AE64-4305-837D-529B11964FDE}" destId="{FD5B9F83-5C0D-40E0-967D-D8C867072DFF}" srcOrd="0" destOrd="0" presId="urn:microsoft.com/office/officeart/2005/8/layout/hProcess4"/>
    <dgm:cxn modelId="{4062C4F6-62F2-488F-8FF0-0751248117F4}" type="presOf" srcId="{F6E56AD1-99D5-4280-9FD8-C49250867BC4}" destId="{02FC6434-3058-49F8-9169-95F039D2B73A}" srcOrd="0" destOrd="2" presId="urn:microsoft.com/office/officeart/2005/8/layout/hProcess4"/>
    <dgm:cxn modelId="{F2E519A8-866B-42DE-8B3F-7066DAE6141B}" srcId="{02AE78F0-AE64-4305-837D-529B11964FDE}" destId="{30695D6A-22B6-4F50-AF79-D90CAD2B4E5D}" srcOrd="1" destOrd="0" parTransId="{5D2DBCC4-FA8A-46F1-B3B0-C39177D86512}" sibTransId="{D99B7E37-6F0B-4BDB-B2F3-37B49B26815C}"/>
    <dgm:cxn modelId="{C372964F-8A35-488F-B021-7FB7FBB6B392}" type="presOf" srcId="{648875AE-1239-4B3C-ACA5-EE4FFB15E7F7}" destId="{7D2464ED-2320-46AE-AD66-2AE8C958B81E}" srcOrd="1" destOrd="1" presId="urn:microsoft.com/office/officeart/2005/8/layout/hProcess4"/>
    <dgm:cxn modelId="{16C95EAB-F9DE-40F9-95F0-27ED9A6F147D}" type="presOf" srcId="{30695D6A-22B6-4F50-AF79-D90CAD2B4E5D}" destId="{B4590D15-3A45-43EB-90C3-81078E268725}" srcOrd="0" destOrd="0" presId="urn:microsoft.com/office/officeart/2005/8/layout/hProcess4"/>
    <dgm:cxn modelId="{0DD4F474-CC3B-4D4E-AD4F-7761FB51AAA2}" type="presOf" srcId="{9237130F-D8E9-49FA-A73C-DB10A53C266E}" destId="{5FE0A59B-1D5B-40CB-92A6-BD8DA020D9F9}" srcOrd="0" destOrd="0" presId="urn:microsoft.com/office/officeart/2005/8/layout/hProcess4"/>
    <dgm:cxn modelId="{9C3E4D51-37EA-4BBE-A1B2-99D236281065}" type="presOf" srcId="{9614716A-122C-4571-A58B-D42758CD136D}" destId="{02FC6434-3058-49F8-9169-95F039D2B73A}" srcOrd="0" destOrd="0" presId="urn:microsoft.com/office/officeart/2005/8/layout/hProcess4"/>
    <dgm:cxn modelId="{B329425F-484C-4D4A-942B-705D669155B9}" type="presOf" srcId="{5E3A36E0-1960-4C1E-8BDA-1515FD1AC421}" destId="{80E67600-AFFF-452C-BFF8-43880992E6A3}" srcOrd="1" destOrd="1" presId="urn:microsoft.com/office/officeart/2005/8/layout/hProcess4"/>
    <dgm:cxn modelId="{704A74C6-8F39-4D3E-BE8F-20C7EEDD4C3C}" srcId="{30695D6A-22B6-4F50-AF79-D90CAD2B4E5D}" destId="{F6E56AD1-99D5-4280-9FD8-C49250867BC4}" srcOrd="2" destOrd="0" parTransId="{BE240AA3-5E86-4AD0-AED3-6D3C211097B9}" sibTransId="{1079E4B5-9634-45CC-AC09-1D46B59D1420}"/>
    <dgm:cxn modelId="{60D6AC2F-3300-45D8-8D85-B228C9EF11C6}" type="presOf" srcId="{A73EA0F5-929A-403D-BAEA-CF52CF711958}" destId="{A9199951-4CE2-46FD-AB53-16385C37D62D}" srcOrd="0" destOrd="3" presId="urn:microsoft.com/office/officeart/2005/8/layout/hProcess4"/>
    <dgm:cxn modelId="{8366B0CD-3EB4-4E8B-AB18-62BAD9D3B8F3}" type="presOf" srcId="{66C4EF87-2B59-42B2-839D-2C12ACCA48CD}" destId="{42A8A62E-2C93-4C89-AB40-7E7BDE2B5C1A}" srcOrd="1" destOrd="3" presId="urn:microsoft.com/office/officeart/2005/8/layout/hProcess4"/>
    <dgm:cxn modelId="{2AF41387-BD23-4F77-93FC-7CFF6BA2B67D}" type="presOf" srcId="{D99B7E37-6F0B-4BDB-B2F3-37B49B26815C}" destId="{5311C7CE-BB69-4F64-AB43-EC2E5B66B114}" srcOrd="0" destOrd="0" presId="urn:microsoft.com/office/officeart/2005/8/layout/hProcess4"/>
    <dgm:cxn modelId="{8C141142-9828-41D5-A90F-D34171F14B84}" type="presOf" srcId="{970FD02B-D4EE-4316-9354-B60AAD68FD3F}" destId="{42A8A62E-2C93-4C89-AB40-7E7BDE2B5C1A}" srcOrd="1" destOrd="1" presId="urn:microsoft.com/office/officeart/2005/8/layout/hProcess4"/>
    <dgm:cxn modelId="{36278302-6BA2-4DD1-8169-7856A85424D7}" type="presOf" srcId="{C409E36B-1797-4EC5-A151-56FD3061536A}" destId="{42A8A62E-2C93-4C89-AB40-7E7BDE2B5C1A}" srcOrd="1" destOrd="0" presId="urn:microsoft.com/office/officeart/2005/8/layout/hProcess4"/>
    <dgm:cxn modelId="{3DB04AD0-44AD-4C27-B71F-E0E016DF3BE6}" type="presOf" srcId="{5F3DF420-F9B1-491B-94F6-C392D52BACBF}" destId="{A9199951-4CE2-46FD-AB53-16385C37D62D}" srcOrd="0" destOrd="2" presId="urn:microsoft.com/office/officeart/2005/8/layout/hProcess4"/>
    <dgm:cxn modelId="{A8FB36FC-A681-45A7-8E35-5556696C16EB}" srcId="{D4A25216-5D9F-43FE-A70F-16F684489266}" destId="{648875AE-1239-4B3C-ACA5-EE4FFB15E7F7}" srcOrd="1" destOrd="0" parTransId="{F288F0F1-CCFC-4C14-98D7-1234DC6F5492}" sibTransId="{6C5FDFBD-FAFC-4553-9F11-AF9CE3370E05}"/>
    <dgm:cxn modelId="{617BFEF6-5B7A-48CC-9B69-454802DC66C2}" srcId="{D4A25216-5D9F-43FE-A70F-16F684489266}" destId="{A73EA0F5-929A-403D-BAEA-CF52CF711958}" srcOrd="3" destOrd="0" parTransId="{E9DBFBA8-AA16-42FA-8C86-FC84EA0B8225}" sibTransId="{4CA925B4-E548-448E-8983-30D370E40ACF}"/>
    <dgm:cxn modelId="{1613D1FB-9DC9-4D65-99A6-06AD6C62CBDB}" srcId="{C5678C51-6C93-49D2-A6CA-9D08DC9D9A27}" destId="{970FD02B-D4EE-4316-9354-B60AAD68FD3F}" srcOrd="1" destOrd="0" parTransId="{E5917614-963D-44D8-BD04-50A9E58A336C}" sibTransId="{47426614-A2F5-453F-95B8-7C926A509D67}"/>
    <dgm:cxn modelId="{F03EAE43-7B3C-48FD-9F3B-8F27D0F1FDF4}" type="presOf" srcId="{66C4EF87-2B59-42B2-839D-2C12ACCA48CD}" destId="{F2674834-33B0-4025-B758-817EC01633D0}" srcOrd="0" destOrd="3" presId="urn:microsoft.com/office/officeart/2005/8/layout/hProcess4"/>
    <dgm:cxn modelId="{C2DD65CE-0C11-4C80-A103-C9A51C0C8281}" type="presOf" srcId="{A73EA0F5-929A-403D-BAEA-CF52CF711958}" destId="{7D2464ED-2320-46AE-AD66-2AE8C958B81E}" srcOrd="1" destOrd="3" presId="urn:microsoft.com/office/officeart/2005/8/layout/hProcess4"/>
    <dgm:cxn modelId="{8D47AE67-0757-4148-887A-119B97707260}" srcId="{02AE78F0-AE64-4305-837D-529B11964FDE}" destId="{C5678C51-6C93-49D2-A6CA-9D08DC9D9A27}" srcOrd="2" destOrd="0" parTransId="{2D771516-2759-4DF4-A07C-692596C31B73}" sibTransId="{1A75AB84-77CD-4F2C-985D-A718E103F176}"/>
    <dgm:cxn modelId="{0F8DB000-EF0F-43E8-AF1E-DA15FED01FBB}" type="presOf" srcId="{C409E36B-1797-4EC5-A151-56FD3061536A}" destId="{F2674834-33B0-4025-B758-817EC01633D0}" srcOrd="0" destOrd="0" presId="urn:microsoft.com/office/officeart/2005/8/layout/hProcess4"/>
    <dgm:cxn modelId="{A58D332A-798D-42E3-BC8B-B09C3B196617}" type="presOf" srcId="{648875AE-1239-4B3C-ACA5-EE4FFB15E7F7}" destId="{A9199951-4CE2-46FD-AB53-16385C37D62D}" srcOrd="0" destOrd="1" presId="urn:microsoft.com/office/officeart/2005/8/layout/hProcess4"/>
    <dgm:cxn modelId="{006F90F8-3E26-4A0B-898F-031DB96FB549}" srcId="{C5678C51-6C93-49D2-A6CA-9D08DC9D9A27}" destId="{425780AD-DF34-458E-9E11-95BA28C75779}" srcOrd="2" destOrd="0" parTransId="{4AB442ED-E4A4-463D-8669-66989A6C9D0D}" sibTransId="{080DFA77-41B5-4C3B-B745-BB7B483A616C}"/>
    <dgm:cxn modelId="{BE4D1783-BDE1-4676-B4BF-F554B84DBD0E}" type="presOf" srcId="{C5678C51-6C93-49D2-A6CA-9D08DC9D9A27}" destId="{BA1BD03B-BD15-4E86-BDC8-E013116D1274}" srcOrd="0" destOrd="0" presId="urn:microsoft.com/office/officeart/2005/8/layout/hProcess4"/>
    <dgm:cxn modelId="{4FECF81F-7F3A-47FA-9C06-B6A8439BB19E}" type="presOf" srcId="{5F3DF420-F9B1-491B-94F6-C392D52BACBF}" destId="{7D2464ED-2320-46AE-AD66-2AE8C958B81E}" srcOrd="1" destOrd="2" presId="urn:microsoft.com/office/officeart/2005/8/layout/hProcess4"/>
    <dgm:cxn modelId="{C1654BD3-511E-4640-B21E-94944034F986}" srcId="{C5678C51-6C93-49D2-A6CA-9D08DC9D9A27}" destId="{66C4EF87-2B59-42B2-839D-2C12ACCA48CD}" srcOrd="3" destOrd="0" parTransId="{5D870CD9-EDA6-4C6F-BBCC-1F82739EA90A}" sibTransId="{5457B09D-BA52-4B58-AB31-BC8122CDBA75}"/>
    <dgm:cxn modelId="{9FF8644F-D035-4728-9B7E-B575F6A237BC}" type="presOf" srcId="{12FB97FC-AAD5-474E-9A28-7722E358D6B0}" destId="{A9199951-4CE2-46FD-AB53-16385C37D62D}" srcOrd="0" destOrd="0" presId="urn:microsoft.com/office/officeart/2005/8/layout/hProcess4"/>
    <dgm:cxn modelId="{CE366087-B4F1-40A6-8196-089576C93833}" srcId="{30695D6A-22B6-4F50-AF79-D90CAD2B4E5D}" destId="{5E3A36E0-1960-4C1E-8BDA-1515FD1AC421}" srcOrd="1" destOrd="0" parTransId="{CA20AB02-31F6-4A3E-848E-AF64966A1FA0}" sibTransId="{BC5DEF90-CB08-4C61-824D-2F57B30B7000}"/>
    <dgm:cxn modelId="{AD51BA96-A11D-44B9-A484-1313756D4CD5}" srcId="{30695D6A-22B6-4F50-AF79-D90CAD2B4E5D}" destId="{9614716A-122C-4571-A58B-D42758CD136D}" srcOrd="0" destOrd="0" parTransId="{7F132921-D92D-42DA-BD1A-E5B46B4CF98F}" sibTransId="{B58A0442-8516-4402-95B3-55B1A942DB5F}"/>
    <dgm:cxn modelId="{F4D7BA0A-9856-4309-B1E7-1DE8489C60AB}" type="presOf" srcId="{425780AD-DF34-458E-9E11-95BA28C75779}" destId="{F2674834-33B0-4025-B758-817EC01633D0}" srcOrd="0" destOrd="2" presId="urn:microsoft.com/office/officeart/2005/8/layout/hProcess4"/>
    <dgm:cxn modelId="{DFCA9326-4B06-4B58-A0E5-970436354617}" type="presOf" srcId="{9614716A-122C-4571-A58B-D42758CD136D}" destId="{80E67600-AFFF-452C-BFF8-43880992E6A3}" srcOrd="1" destOrd="0" presId="urn:microsoft.com/office/officeart/2005/8/layout/hProcess4"/>
    <dgm:cxn modelId="{222461FF-C7A9-42E6-AFAA-B50620E9CE10}" type="presOf" srcId="{425780AD-DF34-458E-9E11-95BA28C75779}" destId="{42A8A62E-2C93-4C89-AB40-7E7BDE2B5C1A}" srcOrd="1" destOrd="2" presId="urn:microsoft.com/office/officeart/2005/8/layout/hProcess4"/>
    <dgm:cxn modelId="{E9CE59E2-4CE5-4D6C-95DA-AA530CF0A053}" srcId="{D4A25216-5D9F-43FE-A70F-16F684489266}" destId="{12FB97FC-AAD5-474E-9A28-7722E358D6B0}" srcOrd="0" destOrd="0" parTransId="{5E480933-4B5B-4CC6-ABD2-01D0A29727B6}" sibTransId="{C9695EE1-EDF5-478B-A718-82199F4C2308}"/>
    <dgm:cxn modelId="{F9961D21-F125-4505-B918-C37F8057E8C6}" type="presOf" srcId="{12FB97FC-AAD5-474E-9A28-7722E358D6B0}" destId="{7D2464ED-2320-46AE-AD66-2AE8C958B81E}" srcOrd="1" destOrd="0" presId="urn:microsoft.com/office/officeart/2005/8/layout/hProcess4"/>
    <dgm:cxn modelId="{7B28BE95-4DEF-4664-A8C7-645DCBAF98FC}" type="presOf" srcId="{F6E56AD1-99D5-4280-9FD8-C49250867BC4}" destId="{80E67600-AFFF-452C-BFF8-43880992E6A3}" srcOrd="1" destOrd="2" presId="urn:microsoft.com/office/officeart/2005/8/layout/hProcess4"/>
    <dgm:cxn modelId="{9E1B567E-2720-4897-97B9-E02FBDBF423D}" type="presParOf" srcId="{FD5B9F83-5C0D-40E0-967D-D8C867072DFF}" destId="{59083BFF-CB02-45FC-88D9-3A20735EB2AA}" srcOrd="0" destOrd="0" presId="urn:microsoft.com/office/officeart/2005/8/layout/hProcess4"/>
    <dgm:cxn modelId="{89F2DC59-9948-480F-81B6-98BFFF3AE652}" type="presParOf" srcId="{FD5B9F83-5C0D-40E0-967D-D8C867072DFF}" destId="{9E0043E6-9E5B-4E4E-8DAA-B6D4E3E3CC7A}" srcOrd="1" destOrd="0" presId="urn:microsoft.com/office/officeart/2005/8/layout/hProcess4"/>
    <dgm:cxn modelId="{AEC546C0-C897-4E5C-A74B-E36573A0F59A}" type="presParOf" srcId="{FD5B9F83-5C0D-40E0-967D-D8C867072DFF}" destId="{17D4855B-02C5-4048-A33D-59650B937C8E}" srcOrd="2" destOrd="0" presId="urn:microsoft.com/office/officeart/2005/8/layout/hProcess4"/>
    <dgm:cxn modelId="{34517099-19F6-4956-97A4-820A829B7180}" type="presParOf" srcId="{17D4855B-02C5-4048-A33D-59650B937C8E}" destId="{EE4B02FA-EEFF-418C-867B-DB6240C1A212}" srcOrd="0" destOrd="0" presId="urn:microsoft.com/office/officeart/2005/8/layout/hProcess4"/>
    <dgm:cxn modelId="{76A5B62A-F0E5-4EE7-AACB-CF46461FDF00}" type="presParOf" srcId="{EE4B02FA-EEFF-418C-867B-DB6240C1A212}" destId="{C4E5D936-3113-4700-A720-F738F177ADEB}" srcOrd="0" destOrd="0" presId="urn:microsoft.com/office/officeart/2005/8/layout/hProcess4"/>
    <dgm:cxn modelId="{62CC8D7A-18BF-4987-9DD3-59CB2D568C9F}" type="presParOf" srcId="{EE4B02FA-EEFF-418C-867B-DB6240C1A212}" destId="{A9199951-4CE2-46FD-AB53-16385C37D62D}" srcOrd="1" destOrd="0" presId="urn:microsoft.com/office/officeart/2005/8/layout/hProcess4"/>
    <dgm:cxn modelId="{6358D057-98EA-499E-A716-EE1CB02C17A9}" type="presParOf" srcId="{EE4B02FA-EEFF-418C-867B-DB6240C1A212}" destId="{7D2464ED-2320-46AE-AD66-2AE8C958B81E}" srcOrd="2" destOrd="0" presId="urn:microsoft.com/office/officeart/2005/8/layout/hProcess4"/>
    <dgm:cxn modelId="{51DC276B-FFA5-4FB3-AB77-87BC8479ECE3}" type="presParOf" srcId="{EE4B02FA-EEFF-418C-867B-DB6240C1A212}" destId="{F792E2FE-96E2-4445-AF3F-92352DF872BF}" srcOrd="3" destOrd="0" presId="urn:microsoft.com/office/officeart/2005/8/layout/hProcess4"/>
    <dgm:cxn modelId="{30B70BA0-200F-4345-BC16-249CCDB8EEBE}" type="presParOf" srcId="{EE4B02FA-EEFF-418C-867B-DB6240C1A212}" destId="{0B6AA3FE-B871-4B1D-9905-7AB283E6CD03}" srcOrd="4" destOrd="0" presId="urn:microsoft.com/office/officeart/2005/8/layout/hProcess4"/>
    <dgm:cxn modelId="{BF161650-65DE-48FE-848C-E90408A3129E}" type="presParOf" srcId="{17D4855B-02C5-4048-A33D-59650B937C8E}" destId="{5FE0A59B-1D5B-40CB-92A6-BD8DA020D9F9}" srcOrd="1" destOrd="0" presId="urn:microsoft.com/office/officeart/2005/8/layout/hProcess4"/>
    <dgm:cxn modelId="{56176EA4-7ECB-4F31-8A7B-AA4AD517214C}" type="presParOf" srcId="{17D4855B-02C5-4048-A33D-59650B937C8E}" destId="{A3739405-996E-4EED-9641-9D6E01FF199D}" srcOrd="2" destOrd="0" presId="urn:microsoft.com/office/officeart/2005/8/layout/hProcess4"/>
    <dgm:cxn modelId="{0D2E8950-6460-48CF-B85A-62EE51B3E9CC}" type="presParOf" srcId="{A3739405-996E-4EED-9641-9D6E01FF199D}" destId="{47E95898-C542-4829-A737-00B875DAECA2}" srcOrd="0" destOrd="0" presId="urn:microsoft.com/office/officeart/2005/8/layout/hProcess4"/>
    <dgm:cxn modelId="{11412EDC-921F-4D34-BB69-ACCBEA909C92}" type="presParOf" srcId="{A3739405-996E-4EED-9641-9D6E01FF199D}" destId="{02FC6434-3058-49F8-9169-95F039D2B73A}" srcOrd="1" destOrd="0" presId="urn:microsoft.com/office/officeart/2005/8/layout/hProcess4"/>
    <dgm:cxn modelId="{CB909E84-0878-49CA-B8FF-A3521C5DAE86}" type="presParOf" srcId="{A3739405-996E-4EED-9641-9D6E01FF199D}" destId="{80E67600-AFFF-452C-BFF8-43880992E6A3}" srcOrd="2" destOrd="0" presId="urn:microsoft.com/office/officeart/2005/8/layout/hProcess4"/>
    <dgm:cxn modelId="{93D30374-EA28-4499-B4C7-DA243A72DB6D}" type="presParOf" srcId="{A3739405-996E-4EED-9641-9D6E01FF199D}" destId="{B4590D15-3A45-43EB-90C3-81078E268725}" srcOrd="3" destOrd="0" presId="urn:microsoft.com/office/officeart/2005/8/layout/hProcess4"/>
    <dgm:cxn modelId="{F9FB8CF3-3CD7-4A98-A24C-C2190B657970}" type="presParOf" srcId="{A3739405-996E-4EED-9641-9D6E01FF199D}" destId="{189E161E-6BA8-470B-945C-3F7FA12F54CE}" srcOrd="4" destOrd="0" presId="urn:microsoft.com/office/officeart/2005/8/layout/hProcess4"/>
    <dgm:cxn modelId="{F2C00D93-924A-4EBE-93DA-53B221AA39EF}" type="presParOf" srcId="{17D4855B-02C5-4048-A33D-59650B937C8E}" destId="{5311C7CE-BB69-4F64-AB43-EC2E5B66B114}" srcOrd="3" destOrd="0" presId="urn:microsoft.com/office/officeart/2005/8/layout/hProcess4"/>
    <dgm:cxn modelId="{94DAAA1F-1E2D-4983-BC29-87E8A0D45543}" type="presParOf" srcId="{17D4855B-02C5-4048-A33D-59650B937C8E}" destId="{F3EDBB77-C1D6-4D4B-93E6-63B096ED7ECB}" srcOrd="4" destOrd="0" presId="urn:microsoft.com/office/officeart/2005/8/layout/hProcess4"/>
    <dgm:cxn modelId="{6C09B862-C9FE-4B9E-A1D5-9EE2112492FE}" type="presParOf" srcId="{F3EDBB77-C1D6-4D4B-93E6-63B096ED7ECB}" destId="{8BEE29DD-8579-416D-AE6C-405CB63AAD76}" srcOrd="0" destOrd="0" presId="urn:microsoft.com/office/officeart/2005/8/layout/hProcess4"/>
    <dgm:cxn modelId="{560BEB87-2BB7-4714-896C-A27B9C98E53E}" type="presParOf" srcId="{F3EDBB77-C1D6-4D4B-93E6-63B096ED7ECB}" destId="{F2674834-33B0-4025-B758-817EC01633D0}" srcOrd="1" destOrd="0" presId="urn:microsoft.com/office/officeart/2005/8/layout/hProcess4"/>
    <dgm:cxn modelId="{B9D87B1D-B797-4290-95F5-7A3770B4A9B3}" type="presParOf" srcId="{F3EDBB77-C1D6-4D4B-93E6-63B096ED7ECB}" destId="{42A8A62E-2C93-4C89-AB40-7E7BDE2B5C1A}" srcOrd="2" destOrd="0" presId="urn:microsoft.com/office/officeart/2005/8/layout/hProcess4"/>
    <dgm:cxn modelId="{14CEA3D3-CCEB-4078-A723-66BA6C09AAFB}" type="presParOf" srcId="{F3EDBB77-C1D6-4D4B-93E6-63B096ED7ECB}" destId="{BA1BD03B-BD15-4E86-BDC8-E013116D1274}" srcOrd="3" destOrd="0" presId="urn:microsoft.com/office/officeart/2005/8/layout/hProcess4"/>
    <dgm:cxn modelId="{0FA174EC-DBB4-4C46-9F32-BD2656033180}" type="presParOf" srcId="{F3EDBB77-C1D6-4D4B-93E6-63B096ED7ECB}" destId="{591FD5C1-24FA-4F48-A630-3377417BC06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3CC35E-F022-4177-871E-E2F2DFF5779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CFD48EF-53FD-421F-82C1-69461B16F788}">
      <dgm:prSet phldrT="[Text]" custT="1"/>
      <dgm:spPr/>
      <dgm:t>
        <a:bodyPr/>
        <a:lstStyle/>
        <a:p>
          <a:r>
            <a:rPr lang="en-IN" sz="3600" b="1" dirty="0" smtClean="0">
              <a:solidFill>
                <a:schemeClr val="tx1"/>
              </a:solidFill>
            </a:rPr>
            <a:t>How To Apply</a:t>
          </a:r>
          <a:endParaRPr lang="en-IN" sz="3600" b="1" dirty="0">
            <a:solidFill>
              <a:schemeClr val="tx1"/>
            </a:solidFill>
          </a:endParaRPr>
        </a:p>
      </dgm:t>
    </dgm:pt>
    <dgm:pt modelId="{90F4B806-3760-480B-A632-F1D098D259D4}" type="parTrans" cxnId="{406AA503-4FF6-4CDC-B8AA-9D2A2B64F787}">
      <dgm:prSet/>
      <dgm:spPr/>
      <dgm:t>
        <a:bodyPr/>
        <a:lstStyle/>
        <a:p>
          <a:endParaRPr lang="en-IN"/>
        </a:p>
      </dgm:t>
    </dgm:pt>
    <dgm:pt modelId="{DEAB6B8F-6700-435C-8671-BD9C9116728E}" type="sibTrans" cxnId="{406AA503-4FF6-4CDC-B8AA-9D2A2B64F787}">
      <dgm:prSet/>
      <dgm:spPr/>
      <dgm:t>
        <a:bodyPr/>
        <a:lstStyle/>
        <a:p>
          <a:endParaRPr lang="en-IN"/>
        </a:p>
      </dgm:t>
    </dgm:pt>
    <dgm:pt modelId="{4955F7CA-12C5-4CF9-89A8-F3D61967B3C0}">
      <dgm:prSet phldrT="[Text]" custT="1"/>
      <dgm:spPr/>
      <dgm:t>
        <a:bodyPr/>
        <a:lstStyle/>
        <a:p>
          <a:r>
            <a:rPr lang="en-IN" sz="3200" dirty="0" smtClean="0">
              <a:latin typeface="Calibri" panose="020F0502020204030204" pitchFamily="34" charset="0"/>
            </a:rPr>
            <a:t> Approach nearest Bank Branch</a:t>
          </a:r>
          <a:endParaRPr lang="en-IN" sz="3200" dirty="0">
            <a:latin typeface="Calibri" panose="020F0502020204030204" pitchFamily="34" charset="0"/>
          </a:endParaRPr>
        </a:p>
      </dgm:t>
    </dgm:pt>
    <dgm:pt modelId="{684F4094-D9EB-45EC-8ED7-E3D17568004D}" type="parTrans" cxnId="{BDF97637-066F-42E9-B29F-322ACA01823D}">
      <dgm:prSet/>
      <dgm:spPr/>
      <dgm:t>
        <a:bodyPr/>
        <a:lstStyle/>
        <a:p>
          <a:endParaRPr lang="en-IN"/>
        </a:p>
      </dgm:t>
    </dgm:pt>
    <dgm:pt modelId="{6551AF17-3C4D-43B4-AB03-D85C8AEACFC9}" type="sibTrans" cxnId="{BDF97637-066F-42E9-B29F-322ACA01823D}">
      <dgm:prSet/>
      <dgm:spPr/>
      <dgm:t>
        <a:bodyPr/>
        <a:lstStyle/>
        <a:p>
          <a:endParaRPr lang="en-IN"/>
        </a:p>
      </dgm:t>
    </dgm:pt>
    <dgm:pt modelId="{47BEEC71-1FA3-44C9-8FBA-705C2699B012}">
      <dgm:prSet phldrT="[Text]" custT="1"/>
      <dgm:spPr/>
      <dgm:t>
        <a:bodyPr/>
        <a:lstStyle/>
        <a:p>
          <a:r>
            <a:rPr lang="en-IN" sz="3600" b="1" dirty="0" smtClean="0">
              <a:solidFill>
                <a:schemeClr val="tx1"/>
              </a:solidFill>
            </a:rPr>
            <a:t>Card Activation and PIN</a:t>
          </a:r>
          <a:endParaRPr lang="en-IN" sz="3600" b="1" dirty="0">
            <a:solidFill>
              <a:schemeClr val="tx1"/>
            </a:solidFill>
          </a:endParaRPr>
        </a:p>
      </dgm:t>
    </dgm:pt>
    <dgm:pt modelId="{3DCEA375-AC91-4B0B-93A8-1B13ECE0909B}" type="parTrans" cxnId="{DC527FBF-6172-4B0B-824B-CD087F5C16E3}">
      <dgm:prSet/>
      <dgm:spPr/>
      <dgm:t>
        <a:bodyPr/>
        <a:lstStyle/>
        <a:p>
          <a:endParaRPr lang="en-IN"/>
        </a:p>
      </dgm:t>
    </dgm:pt>
    <dgm:pt modelId="{FD7F6C40-303F-43C3-A4F5-347294A119F4}" type="sibTrans" cxnId="{DC527FBF-6172-4B0B-824B-CD087F5C16E3}">
      <dgm:prSet/>
      <dgm:spPr/>
      <dgm:t>
        <a:bodyPr/>
        <a:lstStyle/>
        <a:p>
          <a:endParaRPr lang="en-IN"/>
        </a:p>
      </dgm:t>
    </dgm:pt>
    <dgm:pt modelId="{51FB586A-821C-447D-A21C-67DAE61C1734}">
      <dgm:prSet phldrT="[Text]" custT="1"/>
      <dgm:spPr/>
      <dgm:t>
        <a:bodyPr/>
        <a:lstStyle/>
        <a:p>
          <a:r>
            <a:rPr lang="en-IN" sz="3200" dirty="0" smtClean="0">
              <a:latin typeface="Calibri" panose="020F0502020204030204" pitchFamily="34" charset="0"/>
            </a:rPr>
            <a:t> Go to Bank ATM or </a:t>
          </a:r>
          <a:r>
            <a:rPr lang="en-IN" sz="3200" dirty="0" err="1" smtClean="0">
              <a:latin typeface="Calibri" panose="020F0502020204030204" pitchFamily="34" charset="0"/>
            </a:rPr>
            <a:t>PoS</a:t>
          </a:r>
          <a:r>
            <a:rPr lang="en-IN" sz="3200" dirty="0" smtClean="0">
              <a:latin typeface="Calibri" panose="020F0502020204030204" pitchFamily="34" charset="0"/>
            </a:rPr>
            <a:t> and do a transaction like balance checking.</a:t>
          </a:r>
          <a:endParaRPr lang="en-IN" sz="3200" dirty="0">
            <a:latin typeface="Calibri" panose="020F0502020204030204" pitchFamily="34" charset="0"/>
          </a:endParaRPr>
        </a:p>
      </dgm:t>
    </dgm:pt>
    <dgm:pt modelId="{6976C703-008F-44C6-8522-57A3B6261F7E}" type="parTrans" cxnId="{A07AF06E-8A13-4113-BDC8-55E32D8BAE21}">
      <dgm:prSet/>
      <dgm:spPr/>
      <dgm:t>
        <a:bodyPr/>
        <a:lstStyle/>
        <a:p>
          <a:endParaRPr lang="en-IN"/>
        </a:p>
      </dgm:t>
    </dgm:pt>
    <dgm:pt modelId="{5C8476E7-CDF8-4B9C-A8D5-AE4B70CDAB9D}" type="sibTrans" cxnId="{A07AF06E-8A13-4113-BDC8-55E32D8BAE21}">
      <dgm:prSet/>
      <dgm:spPr/>
      <dgm:t>
        <a:bodyPr/>
        <a:lstStyle/>
        <a:p>
          <a:endParaRPr lang="en-IN"/>
        </a:p>
      </dgm:t>
    </dgm:pt>
    <dgm:pt modelId="{A0F59107-EEF2-4446-9EF1-FFB16104E4EA}">
      <dgm:prSet phldrT="[Text]" custT="1"/>
      <dgm:spPr/>
      <dgm:t>
        <a:bodyPr/>
        <a:lstStyle/>
        <a:p>
          <a:r>
            <a:rPr lang="en-IN" sz="3600" b="1" dirty="0" smtClean="0">
              <a:solidFill>
                <a:schemeClr val="tx1"/>
              </a:solidFill>
            </a:rPr>
            <a:t>Card Usage</a:t>
          </a:r>
          <a:endParaRPr lang="en-IN" sz="3600" b="1" dirty="0">
            <a:solidFill>
              <a:schemeClr val="tx1"/>
            </a:solidFill>
          </a:endParaRPr>
        </a:p>
      </dgm:t>
    </dgm:pt>
    <dgm:pt modelId="{65015BB4-1B73-4372-8717-28C731753DB6}" type="parTrans" cxnId="{5A345621-390E-477A-B023-CD1291E3090E}">
      <dgm:prSet/>
      <dgm:spPr/>
      <dgm:t>
        <a:bodyPr/>
        <a:lstStyle/>
        <a:p>
          <a:endParaRPr lang="en-IN"/>
        </a:p>
      </dgm:t>
    </dgm:pt>
    <dgm:pt modelId="{C9349E87-409B-4D43-84AB-EAA2EC2F9295}" type="sibTrans" cxnId="{5A345621-390E-477A-B023-CD1291E3090E}">
      <dgm:prSet/>
      <dgm:spPr/>
      <dgm:t>
        <a:bodyPr/>
        <a:lstStyle/>
        <a:p>
          <a:endParaRPr lang="en-IN"/>
        </a:p>
      </dgm:t>
    </dgm:pt>
    <dgm:pt modelId="{BB1A7071-E887-45E6-B16C-3C01A70CF09C}">
      <dgm:prSet phldrT="[Text]" custT="1"/>
      <dgm:spPr/>
      <dgm:t>
        <a:bodyPr/>
        <a:lstStyle/>
        <a:p>
          <a:r>
            <a:rPr lang="en-IN" sz="3200" dirty="0" smtClean="0">
              <a:latin typeface="Calibri" panose="020F0502020204030204" pitchFamily="34" charset="0"/>
            </a:rPr>
            <a:t> ATM – Cash Withdrawal</a:t>
          </a:r>
          <a:endParaRPr lang="en-IN" sz="3200" dirty="0">
            <a:latin typeface="Calibri" panose="020F0502020204030204" pitchFamily="34" charset="0"/>
          </a:endParaRPr>
        </a:p>
      </dgm:t>
    </dgm:pt>
    <dgm:pt modelId="{B3DB8425-B72D-4AD2-9324-F278E8155CE5}" type="parTrans" cxnId="{9900644C-B6E8-4F93-AE40-D475E208E965}">
      <dgm:prSet/>
      <dgm:spPr/>
      <dgm:t>
        <a:bodyPr/>
        <a:lstStyle/>
        <a:p>
          <a:endParaRPr lang="en-IN"/>
        </a:p>
      </dgm:t>
    </dgm:pt>
    <dgm:pt modelId="{DDA6DBC4-7A53-407F-A79D-A998CE08C418}" type="sibTrans" cxnId="{9900644C-B6E8-4F93-AE40-D475E208E965}">
      <dgm:prSet/>
      <dgm:spPr/>
      <dgm:t>
        <a:bodyPr/>
        <a:lstStyle/>
        <a:p>
          <a:endParaRPr lang="en-IN"/>
        </a:p>
      </dgm:t>
    </dgm:pt>
    <dgm:pt modelId="{5B49A8B1-F8DB-4796-A6AF-4C0673F31FB6}">
      <dgm:prSet phldrT="[Text]" custT="1"/>
      <dgm:spPr/>
      <dgm:t>
        <a:bodyPr/>
        <a:lstStyle/>
        <a:p>
          <a:r>
            <a:rPr lang="en-IN" sz="3200" dirty="0" smtClean="0">
              <a:latin typeface="Calibri" panose="020F0502020204030204" pitchFamily="34" charset="0"/>
            </a:rPr>
            <a:t> Debit Card linked to the Account is setup</a:t>
          </a:r>
          <a:endParaRPr lang="en-IN" sz="3200" dirty="0">
            <a:latin typeface="Calibri" panose="020F0502020204030204" pitchFamily="34" charset="0"/>
          </a:endParaRPr>
        </a:p>
      </dgm:t>
    </dgm:pt>
    <dgm:pt modelId="{CE332ECB-0ED2-485F-BD7A-EBC00DE8E299}" type="parTrans" cxnId="{37DA3302-2EFE-473A-A04B-771519CD79A1}">
      <dgm:prSet/>
      <dgm:spPr/>
      <dgm:t>
        <a:bodyPr/>
        <a:lstStyle/>
        <a:p>
          <a:endParaRPr lang="en-IN"/>
        </a:p>
      </dgm:t>
    </dgm:pt>
    <dgm:pt modelId="{CF02D983-573E-4BFE-9B86-315C0F0E1D42}" type="sibTrans" cxnId="{37DA3302-2EFE-473A-A04B-771519CD79A1}">
      <dgm:prSet/>
      <dgm:spPr/>
      <dgm:t>
        <a:bodyPr/>
        <a:lstStyle/>
        <a:p>
          <a:endParaRPr lang="en-IN"/>
        </a:p>
      </dgm:t>
    </dgm:pt>
    <dgm:pt modelId="{B521CA9A-7EC6-4672-ADAC-0457B411FF37}">
      <dgm:prSet phldrT="[Text]" custT="1"/>
      <dgm:spPr/>
      <dgm:t>
        <a:bodyPr/>
        <a:lstStyle/>
        <a:p>
          <a:r>
            <a:rPr lang="en-IN" sz="3200" dirty="0" smtClean="0">
              <a:latin typeface="Calibri" panose="020F0502020204030204" pitchFamily="34" charset="0"/>
            </a:rPr>
            <a:t> Card and PIN sent by Bank separately</a:t>
          </a:r>
          <a:endParaRPr lang="en-IN" sz="3200" dirty="0">
            <a:latin typeface="Calibri" panose="020F0502020204030204" pitchFamily="34" charset="0"/>
          </a:endParaRPr>
        </a:p>
      </dgm:t>
    </dgm:pt>
    <dgm:pt modelId="{5BDAD1A0-F179-402B-8A24-678A10D327F3}" type="parTrans" cxnId="{B98F8881-15F3-40B5-8A42-F5C5433B0A7F}">
      <dgm:prSet/>
      <dgm:spPr/>
      <dgm:t>
        <a:bodyPr/>
        <a:lstStyle/>
        <a:p>
          <a:endParaRPr lang="en-IN"/>
        </a:p>
      </dgm:t>
    </dgm:pt>
    <dgm:pt modelId="{C6BAA17F-1BD0-4B3F-B0E6-8A463DEF9AB9}" type="sibTrans" cxnId="{B98F8881-15F3-40B5-8A42-F5C5433B0A7F}">
      <dgm:prSet/>
      <dgm:spPr/>
      <dgm:t>
        <a:bodyPr/>
        <a:lstStyle/>
        <a:p>
          <a:endParaRPr lang="en-IN"/>
        </a:p>
      </dgm:t>
    </dgm:pt>
    <dgm:pt modelId="{9CD5B784-649F-434B-9C85-44E2864DF962}">
      <dgm:prSet phldrT="[Text]" custT="1"/>
      <dgm:spPr/>
      <dgm:t>
        <a:bodyPr/>
        <a:lstStyle/>
        <a:p>
          <a:r>
            <a:rPr lang="en-IN" sz="3200" dirty="0" smtClean="0">
              <a:latin typeface="Calibri" panose="020F0502020204030204" pitchFamily="34" charset="0"/>
            </a:rPr>
            <a:t> Change the PIN allotted by the bank immediately at the nearest ATM</a:t>
          </a:r>
          <a:endParaRPr lang="en-IN" sz="3200" dirty="0">
            <a:latin typeface="Calibri" panose="020F0502020204030204" pitchFamily="34" charset="0"/>
          </a:endParaRPr>
        </a:p>
      </dgm:t>
    </dgm:pt>
    <dgm:pt modelId="{AB8F9BCF-C6B3-492D-9CEF-2DA42A2A084A}" type="parTrans" cxnId="{77989DA5-B6B0-460D-8FC5-A5C5C848DC5E}">
      <dgm:prSet/>
      <dgm:spPr/>
      <dgm:t>
        <a:bodyPr/>
        <a:lstStyle/>
        <a:p>
          <a:endParaRPr lang="en-IN"/>
        </a:p>
      </dgm:t>
    </dgm:pt>
    <dgm:pt modelId="{FFB075BE-A494-4EE2-A7E8-86115278B7E4}" type="sibTrans" cxnId="{77989DA5-B6B0-460D-8FC5-A5C5C848DC5E}">
      <dgm:prSet/>
      <dgm:spPr/>
      <dgm:t>
        <a:bodyPr/>
        <a:lstStyle/>
        <a:p>
          <a:endParaRPr lang="en-IN"/>
        </a:p>
      </dgm:t>
    </dgm:pt>
    <dgm:pt modelId="{E5CE9926-AD93-42E6-A647-49F3AA7D94DE}">
      <dgm:prSet phldrT="[Text]" custT="1"/>
      <dgm:spPr/>
      <dgm:t>
        <a:bodyPr/>
        <a:lstStyle/>
        <a:p>
          <a:r>
            <a:rPr lang="en-IN" sz="3200" dirty="0" smtClean="0">
              <a:latin typeface="Calibri" panose="020F0502020204030204" pitchFamily="34" charset="0"/>
            </a:rPr>
            <a:t> </a:t>
          </a:r>
          <a:r>
            <a:rPr lang="en-IN" sz="3200" dirty="0" err="1" smtClean="0">
              <a:latin typeface="Calibri" panose="020F0502020204030204" pitchFamily="34" charset="0"/>
            </a:rPr>
            <a:t>PoS</a:t>
          </a:r>
          <a:r>
            <a:rPr lang="en-IN" sz="3200" dirty="0" smtClean="0">
              <a:latin typeface="Calibri" panose="020F0502020204030204" pitchFamily="34" charset="0"/>
            </a:rPr>
            <a:t> – Purchases at Merchant Outlets</a:t>
          </a:r>
          <a:endParaRPr lang="en-IN" sz="3200" dirty="0">
            <a:latin typeface="Calibri" panose="020F0502020204030204" pitchFamily="34" charset="0"/>
          </a:endParaRPr>
        </a:p>
      </dgm:t>
    </dgm:pt>
    <dgm:pt modelId="{CDF3070D-9018-42E8-9672-56F8E46EB462}" type="parTrans" cxnId="{94181140-950F-4769-B092-8CA49EC0F4B3}">
      <dgm:prSet/>
      <dgm:spPr/>
      <dgm:t>
        <a:bodyPr/>
        <a:lstStyle/>
        <a:p>
          <a:endParaRPr lang="en-IN"/>
        </a:p>
      </dgm:t>
    </dgm:pt>
    <dgm:pt modelId="{62530F91-3EB2-4A5C-8DF9-C7BDCE22FB58}" type="sibTrans" cxnId="{94181140-950F-4769-B092-8CA49EC0F4B3}">
      <dgm:prSet/>
      <dgm:spPr/>
      <dgm:t>
        <a:bodyPr/>
        <a:lstStyle/>
        <a:p>
          <a:endParaRPr lang="en-IN"/>
        </a:p>
      </dgm:t>
    </dgm:pt>
    <dgm:pt modelId="{467ACB2E-960F-4631-B03A-A285FFCAD9EF}">
      <dgm:prSet phldrT="[Text]" custT="1"/>
      <dgm:spPr/>
      <dgm:t>
        <a:bodyPr/>
        <a:lstStyle/>
        <a:p>
          <a:r>
            <a:rPr lang="en-IN" sz="3200" dirty="0" smtClean="0">
              <a:latin typeface="Calibri" panose="020F0502020204030204" pitchFamily="34" charset="0"/>
            </a:rPr>
            <a:t> Online – E-commerce transactions</a:t>
          </a:r>
          <a:endParaRPr lang="en-IN" sz="3200" dirty="0">
            <a:latin typeface="Calibri" panose="020F0502020204030204" pitchFamily="34" charset="0"/>
          </a:endParaRPr>
        </a:p>
      </dgm:t>
    </dgm:pt>
    <dgm:pt modelId="{09012B93-4F2A-4A34-A2AB-78D430229103}" type="parTrans" cxnId="{B094B1A8-9CB2-433B-B125-10E331539C18}">
      <dgm:prSet/>
      <dgm:spPr/>
      <dgm:t>
        <a:bodyPr/>
        <a:lstStyle/>
        <a:p>
          <a:endParaRPr lang="en-IN"/>
        </a:p>
      </dgm:t>
    </dgm:pt>
    <dgm:pt modelId="{B4983BEF-641F-4021-94E1-32FA1FC7AB49}" type="sibTrans" cxnId="{B094B1A8-9CB2-433B-B125-10E331539C18}">
      <dgm:prSet/>
      <dgm:spPr/>
      <dgm:t>
        <a:bodyPr/>
        <a:lstStyle/>
        <a:p>
          <a:endParaRPr lang="en-IN"/>
        </a:p>
      </dgm:t>
    </dgm:pt>
    <dgm:pt modelId="{6871D7FA-B282-49C5-BBB7-4E9AE66EB1C1}" type="pres">
      <dgm:prSet presAssocID="{493CC35E-F022-4177-871E-E2F2DFF5779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C174B2-64D8-4CDC-9EDD-C48BF54AA91A}" type="pres">
      <dgm:prSet presAssocID="{8CFD48EF-53FD-421F-82C1-69461B16F788}" presName="composite" presStyleCnt="0"/>
      <dgm:spPr/>
    </dgm:pt>
    <dgm:pt modelId="{E140C21A-1245-48F9-A980-8C8EFBDBD095}" type="pres">
      <dgm:prSet presAssocID="{8CFD48EF-53FD-421F-82C1-69461B16F788}" presName="parTx" presStyleLbl="alignNode1" presStyleIdx="0" presStyleCnt="3" custScaleY="100000" custLinFactNeighborX="340" custLinFactNeighborY="-14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C8F164-A786-4BAC-AFF7-FEBD691EB634}" type="pres">
      <dgm:prSet presAssocID="{8CFD48EF-53FD-421F-82C1-69461B16F788}" presName="desTx" presStyleLbl="alignAccFollowNode1" presStyleIdx="0" presStyleCnt="3" custScaleY="131946" custLinFactNeighborY="21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E9DF18-AF27-45D8-9717-B7BEAFA7BAD8}" type="pres">
      <dgm:prSet presAssocID="{DEAB6B8F-6700-435C-8671-BD9C9116728E}" presName="space" presStyleCnt="0"/>
      <dgm:spPr/>
    </dgm:pt>
    <dgm:pt modelId="{88892ED6-BEEB-4F31-A2A6-79E7F700CDCB}" type="pres">
      <dgm:prSet presAssocID="{47BEEC71-1FA3-44C9-8FBA-705C2699B012}" presName="composite" presStyleCnt="0"/>
      <dgm:spPr/>
    </dgm:pt>
    <dgm:pt modelId="{B37E824F-D020-451F-A377-B56D150A8B67}" type="pres">
      <dgm:prSet presAssocID="{47BEEC71-1FA3-44C9-8FBA-705C2699B012}" presName="parTx" presStyleLbl="alignNode1" presStyleIdx="1" presStyleCnt="3" custScaleY="100000" custLinFactNeighborX="340" custLinFactNeighborY="-14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ABB6B89-C83C-4D78-BE28-82A9F5089966}" type="pres">
      <dgm:prSet presAssocID="{47BEEC71-1FA3-44C9-8FBA-705C2699B012}" presName="desTx" presStyleLbl="alignAccFollowNode1" presStyleIdx="1" presStyleCnt="3" custScaleY="131946" custLinFactNeighborY="21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4D3C1A5-0DD9-4458-B4A6-2DD5DA25CB50}" type="pres">
      <dgm:prSet presAssocID="{FD7F6C40-303F-43C3-A4F5-347294A119F4}" presName="space" presStyleCnt="0"/>
      <dgm:spPr/>
    </dgm:pt>
    <dgm:pt modelId="{097A4115-9A0F-457A-AB82-6DEB9D6A0543}" type="pres">
      <dgm:prSet presAssocID="{A0F59107-EEF2-4446-9EF1-FFB16104E4EA}" presName="composite" presStyleCnt="0"/>
      <dgm:spPr/>
    </dgm:pt>
    <dgm:pt modelId="{D5F61546-D432-407E-8BEC-38298D64686B}" type="pres">
      <dgm:prSet presAssocID="{A0F59107-EEF2-4446-9EF1-FFB16104E4EA}" presName="parTx" presStyleLbl="alignNode1" presStyleIdx="2" presStyleCnt="3" custScaleY="100000" custLinFactNeighborX="340" custLinFactNeighborY="-14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AE518-4E1D-4B02-9EFE-456A260135C2}" type="pres">
      <dgm:prSet presAssocID="{A0F59107-EEF2-4446-9EF1-FFB16104E4EA}" presName="desTx" presStyleLbl="alignAccFollowNode1" presStyleIdx="2" presStyleCnt="3" custScaleY="131946" custLinFactNeighborY="211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10A8290D-1013-4543-A3E6-BEC4987A4EE3}" type="presOf" srcId="{4955F7CA-12C5-4CF9-89A8-F3D61967B3C0}" destId="{ABC8F164-A786-4BAC-AFF7-FEBD691EB634}" srcOrd="0" destOrd="0" presId="urn:microsoft.com/office/officeart/2005/8/layout/hList1"/>
    <dgm:cxn modelId="{D530774C-154E-43D1-A035-063328C4B0C9}" type="presOf" srcId="{A0F59107-EEF2-4446-9EF1-FFB16104E4EA}" destId="{D5F61546-D432-407E-8BEC-38298D64686B}" srcOrd="0" destOrd="0" presId="urn:microsoft.com/office/officeart/2005/8/layout/hList1"/>
    <dgm:cxn modelId="{C116AB7E-23DF-4410-AB7C-D0F449711720}" type="presOf" srcId="{B521CA9A-7EC6-4672-ADAC-0457B411FF37}" destId="{ABC8F164-A786-4BAC-AFF7-FEBD691EB634}" srcOrd="0" destOrd="2" presId="urn:microsoft.com/office/officeart/2005/8/layout/hList1"/>
    <dgm:cxn modelId="{1E85013E-C893-42A2-BBE2-9D7EA30919E4}" type="presOf" srcId="{BB1A7071-E887-45E6-B16C-3C01A70CF09C}" destId="{F11AE518-4E1D-4B02-9EFE-456A260135C2}" srcOrd="0" destOrd="0" presId="urn:microsoft.com/office/officeart/2005/8/layout/hList1"/>
    <dgm:cxn modelId="{DC527FBF-6172-4B0B-824B-CD087F5C16E3}" srcId="{493CC35E-F022-4177-871E-E2F2DFF5779D}" destId="{47BEEC71-1FA3-44C9-8FBA-705C2699B012}" srcOrd="1" destOrd="0" parTransId="{3DCEA375-AC91-4B0B-93A8-1B13ECE0909B}" sibTransId="{FD7F6C40-303F-43C3-A4F5-347294A119F4}"/>
    <dgm:cxn modelId="{5CACE27D-4F7E-4076-88F3-75445F9AA82F}" type="presOf" srcId="{9CD5B784-649F-434B-9C85-44E2864DF962}" destId="{EABB6B89-C83C-4D78-BE28-82A9F5089966}" srcOrd="0" destOrd="1" presId="urn:microsoft.com/office/officeart/2005/8/layout/hList1"/>
    <dgm:cxn modelId="{CCECEEBD-AA4F-4A92-9A5C-170D35CFE926}" type="presOf" srcId="{47BEEC71-1FA3-44C9-8FBA-705C2699B012}" destId="{B37E824F-D020-451F-A377-B56D150A8B67}" srcOrd="0" destOrd="0" presId="urn:microsoft.com/office/officeart/2005/8/layout/hList1"/>
    <dgm:cxn modelId="{406AA503-4FF6-4CDC-B8AA-9D2A2B64F787}" srcId="{493CC35E-F022-4177-871E-E2F2DFF5779D}" destId="{8CFD48EF-53FD-421F-82C1-69461B16F788}" srcOrd="0" destOrd="0" parTransId="{90F4B806-3760-480B-A632-F1D098D259D4}" sibTransId="{DEAB6B8F-6700-435C-8671-BD9C9116728E}"/>
    <dgm:cxn modelId="{94181140-950F-4769-B092-8CA49EC0F4B3}" srcId="{A0F59107-EEF2-4446-9EF1-FFB16104E4EA}" destId="{E5CE9926-AD93-42E6-A647-49F3AA7D94DE}" srcOrd="1" destOrd="0" parTransId="{CDF3070D-9018-42E8-9672-56F8E46EB462}" sibTransId="{62530F91-3EB2-4A5C-8DF9-C7BDCE22FB58}"/>
    <dgm:cxn modelId="{F974E749-BBA2-4BAD-9C68-5DF6951F9562}" type="presOf" srcId="{467ACB2E-960F-4631-B03A-A285FFCAD9EF}" destId="{F11AE518-4E1D-4B02-9EFE-456A260135C2}" srcOrd="0" destOrd="2" presId="urn:microsoft.com/office/officeart/2005/8/layout/hList1"/>
    <dgm:cxn modelId="{09986472-202F-45EB-B79F-893ADA89207A}" type="presOf" srcId="{8CFD48EF-53FD-421F-82C1-69461B16F788}" destId="{E140C21A-1245-48F9-A980-8C8EFBDBD095}" srcOrd="0" destOrd="0" presId="urn:microsoft.com/office/officeart/2005/8/layout/hList1"/>
    <dgm:cxn modelId="{5711346E-77F3-4BB6-BDBF-A51C04F7CFEA}" type="presOf" srcId="{493CC35E-F022-4177-871E-E2F2DFF5779D}" destId="{6871D7FA-B282-49C5-BBB7-4E9AE66EB1C1}" srcOrd="0" destOrd="0" presId="urn:microsoft.com/office/officeart/2005/8/layout/hList1"/>
    <dgm:cxn modelId="{77989DA5-B6B0-460D-8FC5-A5C5C848DC5E}" srcId="{47BEEC71-1FA3-44C9-8FBA-705C2699B012}" destId="{9CD5B784-649F-434B-9C85-44E2864DF962}" srcOrd="1" destOrd="0" parTransId="{AB8F9BCF-C6B3-492D-9CEF-2DA42A2A084A}" sibTransId="{FFB075BE-A494-4EE2-A7E8-86115278B7E4}"/>
    <dgm:cxn modelId="{B98F8881-15F3-40B5-8A42-F5C5433B0A7F}" srcId="{8CFD48EF-53FD-421F-82C1-69461B16F788}" destId="{B521CA9A-7EC6-4672-ADAC-0457B411FF37}" srcOrd="2" destOrd="0" parTransId="{5BDAD1A0-F179-402B-8A24-678A10D327F3}" sibTransId="{C6BAA17F-1BD0-4B3F-B0E6-8A463DEF9AB9}"/>
    <dgm:cxn modelId="{86263541-6BFD-4028-B995-70BE9F962C5F}" type="presOf" srcId="{5B49A8B1-F8DB-4796-A6AF-4C0673F31FB6}" destId="{ABC8F164-A786-4BAC-AFF7-FEBD691EB634}" srcOrd="0" destOrd="1" presId="urn:microsoft.com/office/officeart/2005/8/layout/hList1"/>
    <dgm:cxn modelId="{9900644C-B6E8-4F93-AE40-D475E208E965}" srcId="{A0F59107-EEF2-4446-9EF1-FFB16104E4EA}" destId="{BB1A7071-E887-45E6-B16C-3C01A70CF09C}" srcOrd="0" destOrd="0" parTransId="{B3DB8425-B72D-4AD2-9324-F278E8155CE5}" sibTransId="{DDA6DBC4-7A53-407F-A79D-A998CE08C418}"/>
    <dgm:cxn modelId="{A773CDF0-DFDE-44D2-8441-3FBB996944A7}" type="presOf" srcId="{E5CE9926-AD93-42E6-A647-49F3AA7D94DE}" destId="{F11AE518-4E1D-4B02-9EFE-456A260135C2}" srcOrd="0" destOrd="1" presId="urn:microsoft.com/office/officeart/2005/8/layout/hList1"/>
    <dgm:cxn modelId="{B094B1A8-9CB2-433B-B125-10E331539C18}" srcId="{A0F59107-EEF2-4446-9EF1-FFB16104E4EA}" destId="{467ACB2E-960F-4631-B03A-A285FFCAD9EF}" srcOrd="2" destOrd="0" parTransId="{09012B93-4F2A-4A34-A2AB-78D430229103}" sibTransId="{B4983BEF-641F-4021-94E1-32FA1FC7AB49}"/>
    <dgm:cxn modelId="{37DA3302-2EFE-473A-A04B-771519CD79A1}" srcId="{8CFD48EF-53FD-421F-82C1-69461B16F788}" destId="{5B49A8B1-F8DB-4796-A6AF-4C0673F31FB6}" srcOrd="1" destOrd="0" parTransId="{CE332ECB-0ED2-485F-BD7A-EBC00DE8E299}" sibTransId="{CF02D983-573E-4BFE-9B86-315C0F0E1D42}"/>
    <dgm:cxn modelId="{BDF97637-066F-42E9-B29F-322ACA01823D}" srcId="{8CFD48EF-53FD-421F-82C1-69461B16F788}" destId="{4955F7CA-12C5-4CF9-89A8-F3D61967B3C0}" srcOrd="0" destOrd="0" parTransId="{684F4094-D9EB-45EC-8ED7-E3D17568004D}" sibTransId="{6551AF17-3C4D-43B4-AB03-D85C8AEACFC9}"/>
    <dgm:cxn modelId="{5A345621-390E-477A-B023-CD1291E3090E}" srcId="{493CC35E-F022-4177-871E-E2F2DFF5779D}" destId="{A0F59107-EEF2-4446-9EF1-FFB16104E4EA}" srcOrd="2" destOrd="0" parTransId="{65015BB4-1B73-4372-8717-28C731753DB6}" sibTransId="{C9349E87-409B-4D43-84AB-EAA2EC2F9295}"/>
    <dgm:cxn modelId="{27FC46D4-32FB-4007-AB39-4066147F3E2F}" type="presOf" srcId="{51FB586A-821C-447D-A21C-67DAE61C1734}" destId="{EABB6B89-C83C-4D78-BE28-82A9F5089966}" srcOrd="0" destOrd="0" presId="urn:microsoft.com/office/officeart/2005/8/layout/hList1"/>
    <dgm:cxn modelId="{A07AF06E-8A13-4113-BDC8-55E32D8BAE21}" srcId="{47BEEC71-1FA3-44C9-8FBA-705C2699B012}" destId="{51FB586A-821C-447D-A21C-67DAE61C1734}" srcOrd="0" destOrd="0" parTransId="{6976C703-008F-44C6-8522-57A3B6261F7E}" sibTransId="{5C8476E7-CDF8-4B9C-A8D5-AE4B70CDAB9D}"/>
    <dgm:cxn modelId="{8611968D-069B-47D5-AE4A-DCD1755E7865}" type="presParOf" srcId="{6871D7FA-B282-49C5-BBB7-4E9AE66EB1C1}" destId="{1DC174B2-64D8-4CDC-9EDD-C48BF54AA91A}" srcOrd="0" destOrd="0" presId="urn:microsoft.com/office/officeart/2005/8/layout/hList1"/>
    <dgm:cxn modelId="{9C68626E-CD2A-4D14-B8DA-CF79B79DC33D}" type="presParOf" srcId="{1DC174B2-64D8-4CDC-9EDD-C48BF54AA91A}" destId="{E140C21A-1245-48F9-A980-8C8EFBDBD095}" srcOrd="0" destOrd="0" presId="urn:microsoft.com/office/officeart/2005/8/layout/hList1"/>
    <dgm:cxn modelId="{64D16CED-503F-4C54-8FDD-988E86A56847}" type="presParOf" srcId="{1DC174B2-64D8-4CDC-9EDD-C48BF54AA91A}" destId="{ABC8F164-A786-4BAC-AFF7-FEBD691EB634}" srcOrd="1" destOrd="0" presId="urn:microsoft.com/office/officeart/2005/8/layout/hList1"/>
    <dgm:cxn modelId="{F854832F-8EF6-4C91-A805-28CA46B1F36F}" type="presParOf" srcId="{6871D7FA-B282-49C5-BBB7-4E9AE66EB1C1}" destId="{01E9DF18-AF27-45D8-9717-B7BEAFA7BAD8}" srcOrd="1" destOrd="0" presId="urn:microsoft.com/office/officeart/2005/8/layout/hList1"/>
    <dgm:cxn modelId="{C9CF294E-AFD9-4F42-9A4C-B1BC5D973C02}" type="presParOf" srcId="{6871D7FA-B282-49C5-BBB7-4E9AE66EB1C1}" destId="{88892ED6-BEEB-4F31-A2A6-79E7F700CDCB}" srcOrd="2" destOrd="0" presId="urn:microsoft.com/office/officeart/2005/8/layout/hList1"/>
    <dgm:cxn modelId="{272C7F88-17B1-42C7-BC18-D637C0D63E88}" type="presParOf" srcId="{88892ED6-BEEB-4F31-A2A6-79E7F700CDCB}" destId="{B37E824F-D020-451F-A377-B56D150A8B67}" srcOrd="0" destOrd="0" presId="urn:microsoft.com/office/officeart/2005/8/layout/hList1"/>
    <dgm:cxn modelId="{A7624635-788E-415A-BA95-A824383D3F49}" type="presParOf" srcId="{88892ED6-BEEB-4F31-A2A6-79E7F700CDCB}" destId="{EABB6B89-C83C-4D78-BE28-82A9F5089966}" srcOrd="1" destOrd="0" presId="urn:microsoft.com/office/officeart/2005/8/layout/hList1"/>
    <dgm:cxn modelId="{0B625084-2A15-4C60-826F-3FCBAAD1E6F7}" type="presParOf" srcId="{6871D7FA-B282-49C5-BBB7-4E9AE66EB1C1}" destId="{D4D3C1A5-0DD9-4458-B4A6-2DD5DA25CB50}" srcOrd="3" destOrd="0" presId="urn:microsoft.com/office/officeart/2005/8/layout/hList1"/>
    <dgm:cxn modelId="{E400EC04-AD46-4279-A6A2-FBB17B4E34BB}" type="presParOf" srcId="{6871D7FA-B282-49C5-BBB7-4E9AE66EB1C1}" destId="{097A4115-9A0F-457A-AB82-6DEB9D6A0543}" srcOrd="4" destOrd="0" presId="urn:microsoft.com/office/officeart/2005/8/layout/hList1"/>
    <dgm:cxn modelId="{F9B2FFFA-DA47-4004-8644-B35E481E1C6B}" type="presParOf" srcId="{097A4115-9A0F-457A-AB82-6DEB9D6A0543}" destId="{D5F61546-D432-407E-8BEC-38298D64686B}" srcOrd="0" destOrd="0" presId="urn:microsoft.com/office/officeart/2005/8/layout/hList1"/>
    <dgm:cxn modelId="{BBB354A8-6F36-4246-A67A-4B92FF9E289A}" type="presParOf" srcId="{097A4115-9A0F-457A-AB82-6DEB9D6A0543}" destId="{F11AE518-4E1D-4B02-9EFE-456A260135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E60843-E782-4F46-ACC4-F42490853FBC}" type="doc">
      <dgm:prSet loTypeId="urn:microsoft.com/office/officeart/2005/8/layout/list1" loCatId="list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C8FF415-2A27-4A1B-A63E-7DFE5CC5B031}">
      <dgm:prSet custT="1"/>
      <dgm:spPr/>
      <dgm:t>
        <a:bodyPr/>
        <a:lstStyle/>
        <a:p>
          <a:pPr rtl="0"/>
          <a:r>
            <a:rPr lang="en-US" sz="3600" smtClean="0">
              <a:solidFill>
                <a:schemeClr val="tx1"/>
              </a:solidFill>
              <a:latin typeface="Calibri" panose="020F0502020204030204" pitchFamily="34" charset="0"/>
            </a:rPr>
            <a:t>Balance Enquiry</a:t>
          </a:r>
          <a:endParaRPr lang="en-US" sz="3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C76730F-4BAD-473E-9F10-44BD237F036B}" type="parTrans" cxnId="{449D944D-7FA6-4F7F-8624-A5769E4B9AD0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B627E5E2-C126-461F-B55E-97B7CB3148F8}" type="sibTrans" cxnId="{449D944D-7FA6-4F7F-8624-A5769E4B9AD0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981A8049-0765-4ABB-AFFB-642F3B1FCDAB}">
      <dgm:prSet custT="1"/>
      <dgm:spPr/>
      <dgm:t>
        <a:bodyPr/>
        <a:lstStyle/>
        <a:p>
          <a:pPr rtl="0"/>
          <a:r>
            <a:rPr lang="en-US" sz="3600" smtClean="0">
              <a:solidFill>
                <a:schemeClr val="tx1"/>
              </a:solidFill>
              <a:latin typeface="Calibri" panose="020F0502020204030204" pitchFamily="34" charset="0"/>
            </a:rPr>
            <a:t>Cash Deposit</a:t>
          </a:r>
          <a:endParaRPr lang="en-US" sz="3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06E5660-4D36-4E99-8B8E-3142939CEC36}" type="parTrans" cxnId="{7D1F5919-1451-46FB-A8F8-FE803240A8AC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623838B2-CE41-42FF-9A77-0F2C6E3C652B}" type="sibTrans" cxnId="{7D1F5919-1451-46FB-A8F8-FE803240A8AC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544BD6E5-A8D9-4AA1-9EF4-B033C1EAA534}">
      <dgm:prSet custT="1"/>
      <dgm:spPr/>
      <dgm:t>
        <a:bodyPr/>
        <a:lstStyle/>
        <a:p>
          <a:pPr rtl="0"/>
          <a:r>
            <a:rPr lang="en-IN" sz="3600" b="0" smtClean="0">
              <a:solidFill>
                <a:schemeClr val="tx1"/>
              </a:solidFill>
              <a:latin typeface="Calibri" panose="020F0502020204030204" pitchFamily="34" charset="0"/>
            </a:rPr>
            <a:t>Cash Withdrawal</a:t>
          </a:r>
          <a:endParaRPr lang="en-IN" sz="36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AB09EB0-8C14-4F70-AA91-1A84D0415732}" type="parTrans" cxnId="{148FA411-CA6F-4B1C-B566-1205592ED3CF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0C7C2A21-CA34-462A-8606-CF174A07B86E}" type="sibTrans" cxnId="{148FA411-CA6F-4B1C-B566-1205592ED3CF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A3C94608-F5D9-42B6-9C4E-11E72FBF72C0}">
      <dgm:prSet custT="1"/>
      <dgm:spPr/>
      <dgm:t>
        <a:bodyPr/>
        <a:lstStyle/>
        <a:p>
          <a:pPr rtl="0"/>
          <a:r>
            <a:rPr lang="en-US" sz="3600" smtClean="0">
              <a:solidFill>
                <a:schemeClr val="tx1"/>
              </a:solidFill>
              <a:latin typeface="Calibri" panose="020F0502020204030204" pitchFamily="34" charset="0"/>
            </a:rPr>
            <a:t>eKYC</a:t>
          </a:r>
          <a:endParaRPr lang="en-US" sz="3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89987197-7403-406D-A794-DE6C6A738E9E}" type="parTrans" cxnId="{37AC4C04-DE78-45C7-9B0B-43128B1BC737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C17FBBD1-3C38-4240-864E-3FE399242150}" type="sibTrans" cxnId="{37AC4C04-DE78-45C7-9B0B-43128B1BC737}">
      <dgm:prSet/>
      <dgm:spPr/>
      <dgm:t>
        <a:bodyPr/>
        <a:lstStyle/>
        <a:p>
          <a:endParaRPr lang="en-US" sz="2400">
            <a:latin typeface="Trebuchet MS" panose="020B0603020202020204" pitchFamily="34" charset="0"/>
          </a:endParaRPr>
        </a:p>
      </dgm:t>
    </dgm:pt>
    <dgm:pt modelId="{D13A943F-B755-4398-86CA-A1A91C0F434E}">
      <dgm:prSet custT="1"/>
      <dgm:spPr/>
      <dgm:t>
        <a:bodyPr/>
        <a:lstStyle/>
        <a:p>
          <a:pPr rtl="0"/>
          <a:r>
            <a:rPr lang="en-US" sz="3600" dirty="0" err="1" smtClean="0">
              <a:solidFill>
                <a:schemeClr val="tx1"/>
              </a:solidFill>
              <a:latin typeface="Calibri" panose="020F0502020204030204" pitchFamily="34" charset="0"/>
            </a:rPr>
            <a:t>Aadhaar</a:t>
          </a:r>
          <a:r>
            <a:rPr lang="en-US" sz="3600" dirty="0" smtClean="0">
              <a:solidFill>
                <a:schemeClr val="tx1"/>
              </a:solidFill>
              <a:latin typeface="Calibri" panose="020F0502020204030204" pitchFamily="34" charset="0"/>
            </a:rPr>
            <a:t> to </a:t>
          </a:r>
          <a:r>
            <a:rPr lang="en-US" sz="3600" dirty="0" err="1" smtClean="0">
              <a:solidFill>
                <a:schemeClr val="tx1"/>
              </a:solidFill>
              <a:latin typeface="Calibri" panose="020F0502020204030204" pitchFamily="34" charset="0"/>
            </a:rPr>
            <a:t>Aadhaar</a:t>
          </a:r>
          <a:r>
            <a:rPr lang="en-US" sz="3600" dirty="0" smtClean="0">
              <a:solidFill>
                <a:schemeClr val="tx1"/>
              </a:solidFill>
              <a:latin typeface="Calibri" panose="020F0502020204030204" pitchFamily="34" charset="0"/>
            </a:rPr>
            <a:t> Fund Transfer</a:t>
          </a:r>
          <a:endParaRPr lang="en-US" sz="36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EF7FB30-8064-45EB-88DA-B1F58A809AE8}" type="parTrans" cxnId="{D4EE8581-4C47-4948-8C61-1114C766185B}">
      <dgm:prSet/>
      <dgm:spPr/>
      <dgm:t>
        <a:bodyPr/>
        <a:lstStyle/>
        <a:p>
          <a:endParaRPr lang="en-IN"/>
        </a:p>
      </dgm:t>
    </dgm:pt>
    <dgm:pt modelId="{55E2A181-FD57-4D9D-8BAC-F60B098CAEB7}" type="sibTrans" cxnId="{D4EE8581-4C47-4948-8C61-1114C766185B}">
      <dgm:prSet/>
      <dgm:spPr/>
      <dgm:t>
        <a:bodyPr/>
        <a:lstStyle/>
        <a:p>
          <a:endParaRPr lang="en-IN"/>
        </a:p>
      </dgm:t>
    </dgm:pt>
    <dgm:pt modelId="{93424FC3-52D0-4DB8-AA86-4E928806D68B}" type="pres">
      <dgm:prSet presAssocID="{4DE60843-E782-4F46-ACC4-F42490853F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23DBAF3-B576-4FB7-A22E-5D67B39CB3A6}" type="pres">
      <dgm:prSet presAssocID="{EC8FF415-2A27-4A1B-A63E-7DFE5CC5B031}" presName="parentLin" presStyleCnt="0"/>
      <dgm:spPr/>
      <dgm:t>
        <a:bodyPr/>
        <a:lstStyle/>
        <a:p>
          <a:endParaRPr lang="en-IN"/>
        </a:p>
      </dgm:t>
    </dgm:pt>
    <dgm:pt modelId="{3B80F16A-9E7B-4685-8A8C-6CE19BDF754C}" type="pres">
      <dgm:prSet presAssocID="{EC8FF415-2A27-4A1B-A63E-7DFE5CC5B031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08611973-B852-47C1-AEE8-36EE4818D08D}" type="pres">
      <dgm:prSet presAssocID="{EC8FF415-2A27-4A1B-A63E-7DFE5CC5B031}" presName="parentText" presStyleLbl="node1" presStyleIdx="0" presStyleCnt="5" custLinFactNeighborX="-2692" custLinFactNeighborY="40134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A0DA14-FB56-417E-B00D-3670FD0CEA37}" type="pres">
      <dgm:prSet presAssocID="{EC8FF415-2A27-4A1B-A63E-7DFE5CC5B031}" presName="negativeSpace" presStyleCnt="0"/>
      <dgm:spPr/>
      <dgm:t>
        <a:bodyPr/>
        <a:lstStyle/>
        <a:p>
          <a:endParaRPr lang="en-IN"/>
        </a:p>
      </dgm:t>
    </dgm:pt>
    <dgm:pt modelId="{8C530FC4-4D72-4FA6-ABF3-DE4A7E9AC35A}" type="pres">
      <dgm:prSet presAssocID="{EC8FF415-2A27-4A1B-A63E-7DFE5CC5B031}" presName="childText" presStyleLbl="conFgAcc1" presStyleIdx="0" presStyleCnt="5" custLinFactNeighborY="-2458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C909CA7-4E4B-499E-930A-DA29A53292B5}" type="pres">
      <dgm:prSet presAssocID="{B627E5E2-C126-461F-B55E-97B7CB3148F8}" presName="spaceBetweenRectangles" presStyleCnt="0"/>
      <dgm:spPr/>
      <dgm:t>
        <a:bodyPr/>
        <a:lstStyle/>
        <a:p>
          <a:endParaRPr lang="en-IN"/>
        </a:p>
      </dgm:t>
    </dgm:pt>
    <dgm:pt modelId="{C2164CB8-E336-4508-A800-0C200747FB09}" type="pres">
      <dgm:prSet presAssocID="{981A8049-0765-4ABB-AFFB-642F3B1FCDAB}" presName="parentLin" presStyleCnt="0"/>
      <dgm:spPr/>
      <dgm:t>
        <a:bodyPr/>
        <a:lstStyle/>
        <a:p>
          <a:endParaRPr lang="en-IN"/>
        </a:p>
      </dgm:t>
    </dgm:pt>
    <dgm:pt modelId="{F1510DFC-644F-4A83-B8C3-18ADD65F8F68}" type="pres">
      <dgm:prSet presAssocID="{981A8049-0765-4ABB-AFFB-642F3B1FCDAB}" presName="parentLeftMargin" presStyleLbl="node1" presStyleIdx="0" presStyleCnt="5"/>
      <dgm:spPr/>
      <dgm:t>
        <a:bodyPr/>
        <a:lstStyle/>
        <a:p>
          <a:endParaRPr lang="en-IN"/>
        </a:p>
      </dgm:t>
    </dgm:pt>
    <dgm:pt modelId="{4DD3CEE8-AE0C-4B5A-8DDC-4B710897A0AE}" type="pres">
      <dgm:prSet presAssocID="{981A8049-0765-4ABB-AFFB-642F3B1FCDAB}" presName="parentText" presStyleLbl="node1" presStyleIdx="1" presStyleCnt="5" custLinFactNeighborX="1803" custLinFactNeighborY="4180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F630752-DD57-4A94-B078-D4B7C260232B}" type="pres">
      <dgm:prSet presAssocID="{981A8049-0765-4ABB-AFFB-642F3B1FCDAB}" presName="negativeSpace" presStyleCnt="0"/>
      <dgm:spPr/>
      <dgm:t>
        <a:bodyPr/>
        <a:lstStyle/>
        <a:p>
          <a:endParaRPr lang="en-IN"/>
        </a:p>
      </dgm:t>
    </dgm:pt>
    <dgm:pt modelId="{9D5C0D6C-3E5F-4BDE-969A-28A4B800F1FC}" type="pres">
      <dgm:prSet presAssocID="{981A8049-0765-4ABB-AFFB-642F3B1FCDA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7604693-5E53-43D8-A7F7-68894D5D96F3}" type="pres">
      <dgm:prSet presAssocID="{623838B2-CE41-42FF-9A77-0F2C6E3C652B}" presName="spaceBetweenRectangles" presStyleCnt="0"/>
      <dgm:spPr/>
      <dgm:t>
        <a:bodyPr/>
        <a:lstStyle/>
        <a:p>
          <a:endParaRPr lang="en-IN"/>
        </a:p>
      </dgm:t>
    </dgm:pt>
    <dgm:pt modelId="{662E44B1-3532-4017-8ADF-8BF5C7C306FD}" type="pres">
      <dgm:prSet presAssocID="{544BD6E5-A8D9-4AA1-9EF4-B033C1EAA534}" presName="parentLin" presStyleCnt="0"/>
      <dgm:spPr/>
      <dgm:t>
        <a:bodyPr/>
        <a:lstStyle/>
        <a:p>
          <a:endParaRPr lang="en-IN"/>
        </a:p>
      </dgm:t>
    </dgm:pt>
    <dgm:pt modelId="{F7247FE4-D6CF-4C5E-BFE9-1C581F0C7192}" type="pres">
      <dgm:prSet presAssocID="{544BD6E5-A8D9-4AA1-9EF4-B033C1EAA534}" presName="parentLeftMargin" presStyleLbl="node1" presStyleIdx="1" presStyleCnt="5"/>
      <dgm:spPr/>
      <dgm:t>
        <a:bodyPr/>
        <a:lstStyle/>
        <a:p>
          <a:endParaRPr lang="en-IN"/>
        </a:p>
      </dgm:t>
    </dgm:pt>
    <dgm:pt modelId="{F58A3201-541F-4A4F-A062-D3E08FD8B9CD}" type="pres">
      <dgm:prSet presAssocID="{544BD6E5-A8D9-4AA1-9EF4-B033C1EAA534}" presName="parentText" presStyleLbl="node1" presStyleIdx="2" presStyleCnt="5" custLinFactNeighborX="1803" custLinFactNeighborY="44126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831BB39-2F04-489A-96E5-8C7B821C040B}" type="pres">
      <dgm:prSet presAssocID="{544BD6E5-A8D9-4AA1-9EF4-B033C1EAA534}" presName="negativeSpace" presStyleCnt="0"/>
      <dgm:spPr/>
      <dgm:t>
        <a:bodyPr/>
        <a:lstStyle/>
        <a:p>
          <a:endParaRPr lang="en-IN"/>
        </a:p>
      </dgm:t>
    </dgm:pt>
    <dgm:pt modelId="{78BE7ADE-BD5F-40A7-955B-32A46F69B094}" type="pres">
      <dgm:prSet presAssocID="{544BD6E5-A8D9-4AA1-9EF4-B033C1EAA534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D42EBD0-E132-4E16-B739-5ED53CC7C39F}" type="pres">
      <dgm:prSet presAssocID="{0C7C2A21-CA34-462A-8606-CF174A07B86E}" presName="spaceBetweenRectangles" presStyleCnt="0"/>
      <dgm:spPr/>
      <dgm:t>
        <a:bodyPr/>
        <a:lstStyle/>
        <a:p>
          <a:endParaRPr lang="en-IN"/>
        </a:p>
      </dgm:t>
    </dgm:pt>
    <dgm:pt modelId="{6795D1FD-69BF-4A22-A568-99C151553591}" type="pres">
      <dgm:prSet presAssocID="{D13A943F-B755-4398-86CA-A1A91C0F434E}" presName="parentLin" presStyleCnt="0"/>
      <dgm:spPr/>
      <dgm:t>
        <a:bodyPr/>
        <a:lstStyle/>
        <a:p>
          <a:endParaRPr lang="en-IN"/>
        </a:p>
      </dgm:t>
    </dgm:pt>
    <dgm:pt modelId="{9D3C04AF-11F3-4470-93F3-9867AD0A6B42}" type="pres">
      <dgm:prSet presAssocID="{D13A943F-B755-4398-86CA-A1A91C0F434E}" presName="parentLeftMargin" presStyleLbl="node1" presStyleIdx="2" presStyleCnt="5"/>
      <dgm:spPr/>
      <dgm:t>
        <a:bodyPr/>
        <a:lstStyle/>
        <a:p>
          <a:endParaRPr lang="en-IN"/>
        </a:p>
      </dgm:t>
    </dgm:pt>
    <dgm:pt modelId="{DD708CB6-415E-406B-ADB9-94690EC2A7F7}" type="pres">
      <dgm:prSet presAssocID="{D13A943F-B755-4398-86CA-A1A91C0F434E}" presName="parentText" presStyleLbl="node1" presStyleIdx="3" presStyleCnt="5" custLinFactNeighborX="8990" custLinFactNeighborY="45270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CC1D361-71D8-40C0-9CC5-8FF5C669B5EA}" type="pres">
      <dgm:prSet presAssocID="{D13A943F-B755-4398-86CA-A1A91C0F434E}" presName="negativeSpace" presStyleCnt="0"/>
      <dgm:spPr/>
      <dgm:t>
        <a:bodyPr/>
        <a:lstStyle/>
        <a:p>
          <a:endParaRPr lang="en-IN"/>
        </a:p>
      </dgm:t>
    </dgm:pt>
    <dgm:pt modelId="{381F2D1B-7046-472C-A30E-676602F0927A}" type="pres">
      <dgm:prSet presAssocID="{D13A943F-B755-4398-86CA-A1A91C0F434E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7AB99B-ABE4-4DC6-8CE9-068FEC7D903F}" type="pres">
      <dgm:prSet presAssocID="{55E2A181-FD57-4D9D-8BAC-F60B098CAEB7}" presName="spaceBetweenRectangles" presStyleCnt="0"/>
      <dgm:spPr/>
      <dgm:t>
        <a:bodyPr/>
        <a:lstStyle/>
        <a:p>
          <a:endParaRPr lang="en-IN"/>
        </a:p>
      </dgm:t>
    </dgm:pt>
    <dgm:pt modelId="{3914183E-4FEE-423B-8FCF-373323100CDB}" type="pres">
      <dgm:prSet presAssocID="{A3C94608-F5D9-42B6-9C4E-11E72FBF72C0}" presName="parentLin" presStyleCnt="0"/>
      <dgm:spPr/>
      <dgm:t>
        <a:bodyPr/>
        <a:lstStyle/>
        <a:p>
          <a:endParaRPr lang="en-IN"/>
        </a:p>
      </dgm:t>
    </dgm:pt>
    <dgm:pt modelId="{1D446656-150D-4CCD-98DE-C3B0E49F96E1}" type="pres">
      <dgm:prSet presAssocID="{A3C94608-F5D9-42B6-9C4E-11E72FBF72C0}" presName="parentLeftMargin" presStyleLbl="node1" presStyleIdx="3" presStyleCnt="5"/>
      <dgm:spPr/>
      <dgm:t>
        <a:bodyPr/>
        <a:lstStyle/>
        <a:p>
          <a:endParaRPr lang="en-IN"/>
        </a:p>
      </dgm:t>
    </dgm:pt>
    <dgm:pt modelId="{6162AF59-9FA4-4DD2-A913-982934464723}" type="pres">
      <dgm:prSet presAssocID="{A3C94608-F5D9-42B6-9C4E-11E72FBF72C0}" presName="parentText" presStyleLbl="node1" presStyleIdx="4" presStyleCnt="5" custLinFactNeighborX="6298" custLinFactNeighborY="38212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167F7C3-D7F4-4DC0-84CA-BF45029F31C7}" type="pres">
      <dgm:prSet presAssocID="{A3C94608-F5D9-42B6-9C4E-11E72FBF72C0}" presName="negativeSpace" presStyleCnt="0"/>
      <dgm:spPr/>
      <dgm:t>
        <a:bodyPr/>
        <a:lstStyle/>
        <a:p>
          <a:endParaRPr lang="en-IN"/>
        </a:p>
      </dgm:t>
    </dgm:pt>
    <dgm:pt modelId="{3C34E6D0-2A40-48CD-9CAE-4FE4BFEF06AE}" type="pres">
      <dgm:prSet presAssocID="{A3C94608-F5D9-42B6-9C4E-11E72FBF72C0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4F5AE37-E657-491A-97A2-9C8854880819}" type="presOf" srcId="{981A8049-0765-4ABB-AFFB-642F3B1FCDAB}" destId="{4DD3CEE8-AE0C-4B5A-8DDC-4B710897A0AE}" srcOrd="1" destOrd="0" presId="urn:microsoft.com/office/officeart/2005/8/layout/list1"/>
    <dgm:cxn modelId="{D7EF593D-BF0D-4AED-880C-2BCD1EE82026}" type="presOf" srcId="{D13A943F-B755-4398-86CA-A1A91C0F434E}" destId="{DD708CB6-415E-406B-ADB9-94690EC2A7F7}" srcOrd="1" destOrd="0" presId="urn:microsoft.com/office/officeart/2005/8/layout/list1"/>
    <dgm:cxn modelId="{7D1F5919-1451-46FB-A8F8-FE803240A8AC}" srcId="{4DE60843-E782-4F46-ACC4-F42490853FBC}" destId="{981A8049-0765-4ABB-AFFB-642F3B1FCDAB}" srcOrd="1" destOrd="0" parTransId="{C06E5660-4D36-4E99-8B8E-3142939CEC36}" sibTransId="{623838B2-CE41-42FF-9A77-0F2C6E3C652B}"/>
    <dgm:cxn modelId="{8AC5E57E-4BB5-4520-B77C-BB2D2A5EB2BD}" type="presOf" srcId="{EC8FF415-2A27-4A1B-A63E-7DFE5CC5B031}" destId="{08611973-B852-47C1-AEE8-36EE4818D08D}" srcOrd="1" destOrd="0" presId="urn:microsoft.com/office/officeart/2005/8/layout/list1"/>
    <dgm:cxn modelId="{88B631A9-3F77-4569-A8CD-D709005FA8C5}" type="presOf" srcId="{A3C94608-F5D9-42B6-9C4E-11E72FBF72C0}" destId="{1D446656-150D-4CCD-98DE-C3B0E49F96E1}" srcOrd="0" destOrd="0" presId="urn:microsoft.com/office/officeart/2005/8/layout/list1"/>
    <dgm:cxn modelId="{F2B3EB4A-565D-42F9-9960-4D0AE24C26DC}" type="presOf" srcId="{4DE60843-E782-4F46-ACC4-F42490853FBC}" destId="{93424FC3-52D0-4DB8-AA86-4E928806D68B}" srcOrd="0" destOrd="0" presId="urn:microsoft.com/office/officeart/2005/8/layout/list1"/>
    <dgm:cxn modelId="{37AC4C04-DE78-45C7-9B0B-43128B1BC737}" srcId="{4DE60843-E782-4F46-ACC4-F42490853FBC}" destId="{A3C94608-F5D9-42B6-9C4E-11E72FBF72C0}" srcOrd="4" destOrd="0" parTransId="{89987197-7403-406D-A794-DE6C6A738E9E}" sibTransId="{C17FBBD1-3C38-4240-864E-3FE399242150}"/>
    <dgm:cxn modelId="{DC1C8C4A-C39F-4D67-9846-CCF15ACAC6C0}" type="presOf" srcId="{544BD6E5-A8D9-4AA1-9EF4-B033C1EAA534}" destId="{F58A3201-541F-4A4F-A062-D3E08FD8B9CD}" srcOrd="1" destOrd="0" presId="urn:microsoft.com/office/officeart/2005/8/layout/list1"/>
    <dgm:cxn modelId="{148FA411-CA6F-4B1C-B566-1205592ED3CF}" srcId="{4DE60843-E782-4F46-ACC4-F42490853FBC}" destId="{544BD6E5-A8D9-4AA1-9EF4-B033C1EAA534}" srcOrd="2" destOrd="0" parTransId="{9AB09EB0-8C14-4F70-AA91-1A84D0415732}" sibTransId="{0C7C2A21-CA34-462A-8606-CF174A07B86E}"/>
    <dgm:cxn modelId="{D4EE8581-4C47-4948-8C61-1114C766185B}" srcId="{4DE60843-E782-4F46-ACC4-F42490853FBC}" destId="{D13A943F-B755-4398-86CA-A1A91C0F434E}" srcOrd="3" destOrd="0" parTransId="{7EF7FB30-8064-45EB-88DA-B1F58A809AE8}" sibTransId="{55E2A181-FD57-4D9D-8BAC-F60B098CAEB7}"/>
    <dgm:cxn modelId="{33CC1B4F-A09D-4D91-9748-817875A9C6B5}" type="presOf" srcId="{544BD6E5-A8D9-4AA1-9EF4-B033C1EAA534}" destId="{F7247FE4-D6CF-4C5E-BFE9-1C581F0C7192}" srcOrd="0" destOrd="0" presId="urn:microsoft.com/office/officeart/2005/8/layout/list1"/>
    <dgm:cxn modelId="{B1DC32DA-8A36-494C-B901-49414308DDE4}" type="presOf" srcId="{D13A943F-B755-4398-86CA-A1A91C0F434E}" destId="{9D3C04AF-11F3-4470-93F3-9867AD0A6B42}" srcOrd="0" destOrd="0" presId="urn:microsoft.com/office/officeart/2005/8/layout/list1"/>
    <dgm:cxn modelId="{51142949-F38B-42FC-A669-3C84A7D8F6F6}" type="presOf" srcId="{981A8049-0765-4ABB-AFFB-642F3B1FCDAB}" destId="{F1510DFC-644F-4A83-B8C3-18ADD65F8F68}" srcOrd="0" destOrd="0" presId="urn:microsoft.com/office/officeart/2005/8/layout/list1"/>
    <dgm:cxn modelId="{00D268B7-C265-4C3C-8F03-468D1D028E7B}" type="presOf" srcId="{EC8FF415-2A27-4A1B-A63E-7DFE5CC5B031}" destId="{3B80F16A-9E7B-4685-8A8C-6CE19BDF754C}" srcOrd="0" destOrd="0" presId="urn:microsoft.com/office/officeart/2005/8/layout/list1"/>
    <dgm:cxn modelId="{449D944D-7FA6-4F7F-8624-A5769E4B9AD0}" srcId="{4DE60843-E782-4F46-ACC4-F42490853FBC}" destId="{EC8FF415-2A27-4A1B-A63E-7DFE5CC5B031}" srcOrd="0" destOrd="0" parTransId="{8C76730F-4BAD-473E-9F10-44BD237F036B}" sibTransId="{B627E5E2-C126-461F-B55E-97B7CB3148F8}"/>
    <dgm:cxn modelId="{C423D303-F2BE-4C46-8F5E-DC7D3B0DC4CB}" type="presOf" srcId="{A3C94608-F5D9-42B6-9C4E-11E72FBF72C0}" destId="{6162AF59-9FA4-4DD2-A913-982934464723}" srcOrd="1" destOrd="0" presId="urn:microsoft.com/office/officeart/2005/8/layout/list1"/>
    <dgm:cxn modelId="{94B93F7E-6162-43EA-9A28-790637F1FA73}" type="presParOf" srcId="{93424FC3-52D0-4DB8-AA86-4E928806D68B}" destId="{F23DBAF3-B576-4FB7-A22E-5D67B39CB3A6}" srcOrd="0" destOrd="0" presId="urn:microsoft.com/office/officeart/2005/8/layout/list1"/>
    <dgm:cxn modelId="{3343CF45-7D01-4FFA-A0FE-115A86844650}" type="presParOf" srcId="{F23DBAF3-B576-4FB7-A22E-5D67B39CB3A6}" destId="{3B80F16A-9E7B-4685-8A8C-6CE19BDF754C}" srcOrd="0" destOrd="0" presId="urn:microsoft.com/office/officeart/2005/8/layout/list1"/>
    <dgm:cxn modelId="{5982987A-B26D-48D2-8629-C24DCEAA9A48}" type="presParOf" srcId="{F23DBAF3-B576-4FB7-A22E-5D67B39CB3A6}" destId="{08611973-B852-47C1-AEE8-36EE4818D08D}" srcOrd="1" destOrd="0" presId="urn:microsoft.com/office/officeart/2005/8/layout/list1"/>
    <dgm:cxn modelId="{A6665586-C654-4637-B6B8-68F425A391B7}" type="presParOf" srcId="{93424FC3-52D0-4DB8-AA86-4E928806D68B}" destId="{31A0DA14-FB56-417E-B00D-3670FD0CEA37}" srcOrd="1" destOrd="0" presId="urn:microsoft.com/office/officeart/2005/8/layout/list1"/>
    <dgm:cxn modelId="{6EBAB261-5006-4D5C-8B4B-7556BE680D8D}" type="presParOf" srcId="{93424FC3-52D0-4DB8-AA86-4E928806D68B}" destId="{8C530FC4-4D72-4FA6-ABF3-DE4A7E9AC35A}" srcOrd="2" destOrd="0" presId="urn:microsoft.com/office/officeart/2005/8/layout/list1"/>
    <dgm:cxn modelId="{0263542F-62FF-4371-93A8-DACD3CB104B0}" type="presParOf" srcId="{93424FC3-52D0-4DB8-AA86-4E928806D68B}" destId="{AC909CA7-4E4B-499E-930A-DA29A53292B5}" srcOrd="3" destOrd="0" presId="urn:microsoft.com/office/officeart/2005/8/layout/list1"/>
    <dgm:cxn modelId="{523C2973-CACF-4D52-94F9-1CA2B83DB692}" type="presParOf" srcId="{93424FC3-52D0-4DB8-AA86-4E928806D68B}" destId="{C2164CB8-E336-4508-A800-0C200747FB09}" srcOrd="4" destOrd="0" presId="urn:microsoft.com/office/officeart/2005/8/layout/list1"/>
    <dgm:cxn modelId="{A0BA460A-E38B-49EB-87E7-5A66BD4EF9CC}" type="presParOf" srcId="{C2164CB8-E336-4508-A800-0C200747FB09}" destId="{F1510DFC-644F-4A83-B8C3-18ADD65F8F68}" srcOrd="0" destOrd="0" presId="urn:microsoft.com/office/officeart/2005/8/layout/list1"/>
    <dgm:cxn modelId="{06E360BE-5B4E-4CDA-9E9A-A6B9916D7BE8}" type="presParOf" srcId="{C2164CB8-E336-4508-A800-0C200747FB09}" destId="{4DD3CEE8-AE0C-4B5A-8DDC-4B710897A0AE}" srcOrd="1" destOrd="0" presId="urn:microsoft.com/office/officeart/2005/8/layout/list1"/>
    <dgm:cxn modelId="{E8162027-EE6C-466C-BDC6-1D0AEB16779A}" type="presParOf" srcId="{93424FC3-52D0-4DB8-AA86-4E928806D68B}" destId="{4F630752-DD57-4A94-B078-D4B7C260232B}" srcOrd="5" destOrd="0" presId="urn:microsoft.com/office/officeart/2005/8/layout/list1"/>
    <dgm:cxn modelId="{119AC211-A67E-4E1F-8E94-22ADEBB91656}" type="presParOf" srcId="{93424FC3-52D0-4DB8-AA86-4E928806D68B}" destId="{9D5C0D6C-3E5F-4BDE-969A-28A4B800F1FC}" srcOrd="6" destOrd="0" presId="urn:microsoft.com/office/officeart/2005/8/layout/list1"/>
    <dgm:cxn modelId="{80B3D5C6-2BA0-4F35-88D4-EDFB52DDDB3B}" type="presParOf" srcId="{93424FC3-52D0-4DB8-AA86-4E928806D68B}" destId="{77604693-5E53-43D8-A7F7-68894D5D96F3}" srcOrd="7" destOrd="0" presId="urn:microsoft.com/office/officeart/2005/8/layout/list1"/>
    <dgm:cxn modelId="{5F033978-59B5-46DD-B347-FE537BCBEAAC}" type="presParOf" srcId="{93424FC3-52D0-4DB8-AA86-4E928806D68B}" destId="{662E44B1-3532-4017-8ADF-8BF5C7C306FD}" srcOrd="8" destOrd="0" presId="urn:microsoft.com/office/officeart/2005/8/layout/list1"/>
    <dgm:cxn modelId="{0F8749F5-7D4C-4652-A03F-DDCC9A031D31}" type="presParOf" srcId="{662E44B1-3532-4017-8ADF-8BF5C7C306FD}" destId="{F7247FE4-D6CF-4C5E-BFE9-1C581F0C7192}" srcOrd="0" destOrd="0" presId="urn:microsoft.com/office/officeart/2005/8/layout/list1"/>
    <dgm:cxn modelId="{912E11EA-E70F-41B7-9EB7-2EAB3E311F50}" type="presParOf" srcId="{662E44B1-3532-4017-8ADF-8BF5C7C306FD}" destId="{F58A3201-541F-4A4F-A062-D3E08FD8B9CD}" srcOrd="1" destOrd="0" presId="urn:microsoft.com/office/officeart/2005/8/layout/list1"/>
    <dgm:cxn modelId="{83054719-F0E0-4D9D-A07A-53A469A759F4}" type="presParOf" srcId="{93424FC3-52D0-4DB8-AA86-4E928806D68B}" destId="{D831BB39-2F04-489A-96E5-8C7B821C040B}" srcOrd="9" destOrd="0" presId="urn:microsoft.com/office/officeart/2005/8/layout/list1"/>
    <dgm:cxn modelId="{87F9BE44-710A-485A-9B82-D57E0C00D33B}" type="presParOf" srcId="{93424FC3-52D0-4DB8-AA86-4E928806D68B}" destId="{78BE7ADE-BD5F-40A7-955B-32A46F69B094}" srcOrd="10" destOrd="0" presId="urn:microsoft.com/office/officeart/2005/8/layout/list1"/>
    <dgm:cxn modelId="{6CEB033A-8EE7-4366-9A99-77E087C77E07}" type="presParOf" srcId="{93424FC3-52D0-4DB8-AA86-4E928806D68B}" destId="{CD42EBD0-E132-4E16-B739-5ED53CC7C39F}" srcOrd="11" destOrd="0" presId="urn:microsoft.com/office/officeart/2005/8/layout/list1"/>
    <dgm:cxn modelId="{E94B2FE7-DF0E-4628-85B6-A0F88326FCF0}" type="presParOf" srcId="{93424FC3-52D0-4DB8-AA86-4E928806D68B}" destId="{6795D1FD-69BF-4A22-A568-99C151553591}" srcOrd="12" destOrd="0" presId="urn:microsoft.com/office/officeart/2005/8/layout/list1"/>
    <dgm:cxn modelId="{6F323B7D-6F8F-4BF2-9808-080983553F31}" type="presParOf" srcId="{6795D1FD-69BF-4A22-A568-99C151553591}" destId="{9D3C04AF-11F3-4470-93F3-9867AD0A6B42}" srcOrd="0" destOrd="0" presId="urn:microsoft.com/office/officeart/2005/8/layout/list1"/>
    <dgm:cxn modelId="{59403082-7EF1-4068-B6BE-F23A21115D56}" type="presParOf" srcId="{6795D1FD-69BF-4A22-A568-99C151553591}" destId="{DD708CB6-415E-406B-ADB9-94690EC2A7F7}" srcOrd="1" destOrd="0" presId="urn:microsoft.com/office/officeart/2005/8/layout/list1"/>
    <dgm:cxn modelId="{F3C2775D-C473-4E48-8DCE-399E61CD3021}" type="presParOf" srcId="{93424FC3-52D0-4DB8-AA86-4E928806D68B}" destId="{8CC1D361-71D8-40C0-9CC5-8FF5C669B5EA}" srcOrd="13" destOrd="0" presId="urn:microsoft.com/office/officeart/2005/8/layout/list1"/>
    <dgm:cxn modelId="{9DF63782-A6A3-4023-AE3F-D353BC66E259}" type="presParOf" srcId="{93424FC3-52D0-4DB8-AA86-4E928806D68B}" destId="{381F2D1B-7046-472C-A30E-676602F0927A}" srcOrd="14" destOrd="0" presId="urn:microsoft.com/office/officeart/2005/8/layout/list1"/>
    <dgm:cxn modelId="{C16916D7-646A-45B2-9C00-BF7BFB202072}" type="presParOf" srcId="{93424FC3-52D0-4DB8-AA86-4E928806D68B}" destId="{487AB99B-ABE4-4DC6-8CE9-068FEC7D903F}" srcOrd="15" destOrd="0" presId="urn:microsoft.com/office/officeart/2005/8/layout/list1"/>
    <dgm:cxn modelId="{39C72FE5-2C36-4D1F-B74C-90B644D7944E}" type="presParOf" srcId="{93424FC3-52D0-4DB8-AA86-4E928806D68B}" destId="{3914183E-4FEE-423B-8FCF-373323100CDB}" srcOrd="16" destOrd="0" presId="urn:microsoft.com/office/officeart/2005/8/layout/list1"/>
    <dgm:cxn modelId="{511E1FFB-B184-49BF-A6E8-8FB601C91556}" type="presParOf" srcId="{3914183E-4FEE-423B-8FCF-373323100CDB}" destId="{1D446656-150D-4CCD-98DE-C3B0E49F96E1}" srcOrd="0" destOrd="0" presId="urn:microsoft.com/office/officeart/2005/8/layout/list1"/>
    <dgm:cxn modelId="{B0149168-E4EE-4864-B404-9D05D6972690}" type="presParOf" srcId="{3914183E-4FEE-423B-8FCF-373323100CDB}" destId="{6162AF59-9FA4-4DD2-A913-982934464723}" srcOrd="1" destOrd="0" presId="urn:microsoft.com/office/officeart/2005/8/layout/list1"/>
    <dgm:cxn modelId="{848B84AC-4A37-4389-897D-3EC77486AA13}" type="presParOf" srcId="{93424FC3-52D0-4DB8-AA86-4E928806D68B}" destId="{B167F7C3-D7F4-4DC0-84CA-BF45029F31C7}" srcOrd="17" destOrd="0" presId="urn:microsoft.com/office/officeart/2005/8/layout/list1"/>
    <dgm:cxn modelId="{7BF5D553-C0CF-418E-87A5-C0A96A4E66EE}" type="presParOf" srcId="{93424FC3-52D0-4DB8-AA86-4E928806D68B}" destId="{3C34E6D0-2A40-48CD-9CAE-4FE4BFEF06AE}" srcOrd="18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887C5A-669D-4D8C-BBC5-2100C10968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C98A49A-E205-4EEF-8BA0-DD7B94BE4A38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BHIM App</a:t>
          </a:r>
          <a:endParaRPr lang="en-IN" sz="3600" dirty="0">
            <a:solidFill>
              <a:schemeClr val="tx1"/>
            </a:solidFill>
          </a:endParaRPr>
        </a:p>
      </dgm:t>
    </dgm:pt>
    <dgm:pt modelId="{A25D13C2-5F71-48F3-863C-A5447D13EE6D}" type="parTrans" cxnId="{A987CEB1-C49F-41A5-8526-7485B1952F12}">
      <dgm:prSet/>
      <dgm:spPr/>
      <dgm:t>
        <a:bodyPr/>
        <a:lstStyle/>
        <a:p>
          <a:endParaRPr lang="en-IN"/>
        </a:p>
      </dgm:t>
    </dgm:pt>
    <dgm:pt modelId="{9AFE9691-C6A5-4786-972C-45AFF294BE09}" type="sibTrans" cxnId="{A987CEB1-C49F-41A5-8526-7485B1952F12}">
      <dgm:prSet/>
      <dgm:spPr/>
      <dgm:t>
        <a:bodyPr/>
        <a:lstStyle/>
        <a:p>
          <a:endParaRPr lang="en-IN"/>
        </a:p>
      </dgm:t>
    </dgm:pt>
    <dgm:pt modelId="{D1021658-B8FD-4348-B093-55598A6F7AED}">
      <dgm:prSet phldrT="[Text]"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Simple, easy and quick payment transactions using UPI</a:t>
          </a:r>
          <a:endParaRPr lang="en-IN" sz="3600" dirty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4DCE48F5-9E13-4F36-9AFF-467098B20B34}" type="parTrans" cxnId="{4B062011-DB21-412C-81CE-27B6B4900C7E}">
      <dgm:prSet/>
      <dgm:spPr/>
      <dgm:t>
        <a:bodyPr/>
        <a:lstStyle/>
        <a:p>
          <a:endParaRPr lang="en-IN"/>
        </a:p>
      </dgm:t>
    </dgm:pt>
    <dgm:pt modelId="{0D90813B-3E5F-4D5E-BCB3-E11215148611}" type="sibTrans" cxnId="{4B062011-DB21-412C-81CE-27B6B4900C7E}">
      <dgm:prSet/>
      <dgm:spPr/>
      <dgm:t>
        <a:bodyPr/>
        <a:lstStyle/>
        <a:p>
          <a:endParaRPr lang="en-IN"/>
        </a:p>
      </dgm:t>
    </dgm:pt>
    <dgm:pt modelId="{420A3D32-DB77-4310-BFC4-5E72E201DCEA}">
      <dgm:prSet phldrT="[Text]" custT="1"/>
      <dgm:spPr/>
      <dgm:t>
        <a:bodyPr/>
        <a:lstStyle/>
        <a:p>
          <a:r>
            <a:rPr lang="en-IN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Account to Account payment instantly</a:t>
          </a:r>
          <a:endParaRPr lang="en-IN" sz="3600" dirty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A4864350-2B6E-4ED1-9874-CBB25F3D9A6B}" type="parTrans" cxnId="{D812607F-BB62-414F-A890-54FA93933BE4}">
      <dgm:prSet/>
      <dgm:spPr/>
      <dgm:t>
        <a:bodyPr/>
        <a:lstStyle/>
        <a:p>
          <a:endParaRPr lang="en-IN"/>
        </a:p>
      </dgm:t>
    </dgm:pt>
    <dgm:pt modelId="{DABF591A-2DDA-4039-9D52-230F8F67748D}" type="sibTrans" cxnId="{D812607F-BB62-414F-A890-54FA93933BE4}">
      <dgm:prSet/>
      <dgm:spPr/>
      <dgm:t>
        <a:bodyPr/>
        <a:lstStyle/>
        <a:p>
          <a:endParaRPr lang="en-IN"/>
        </a:p>
      </dgm:t>
    </dgm:pt>
    <dgm:pt modelId="{64E275FE-BBF4-42BE-9DDE-C0AB1DCB6794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Services offered </a:t>
          </a:r>
        </a:p>
      </dgm:t>
    </dgm:pt>
    <dgm:pt modelId="{95E02D0F-9C25-4B51-BEE9-5DCACD083A50}" type="parTrans" cxnId="{D7A3A392-820E-4C32-9422-51C263768C43}">
      <dgm:prSet/>
      <dgm:spPr/>
      <dgm:t>
        <a:bodyPr/>
        <a:lstStyle/>
        <a:p>
          <a:endParaRPr lang="en-IN"/>
        </a:p>
      </dgm:t>
    </dgm:pt>
    <dgm:pt modelId="{7CCE934F-815E-4542-8BFF-41E90C0AAF6D}" type="sibTrans" cxnId="{D7A3A392-820E-4C32-9422-51C263768C43}">
      <dgm:prSet/>
      <dgm:spPr/>
      <dgm:t>
        <a:bodyPr/>
        <a:lstStyle/>
        <a:p>
          <a:endParaRPr lang="en-IN"/>
        </a:p>
      </dgm:t>
    </dgm:pt>
    <dgm:pt modelId="{53226C1E-CEF1-49C1-9B12-8A358F06622E}">
      <dgm:prSet phldrT="[Text]"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Send money</a:t>
          </a:r>
          <a:endParaRPr lang="en-IN" sz="3600" dirty="0">
            <a:solidFill>
              <a:schemeClr val="tx1"/>
            </a:solidFill>
          </a:endParaRPr>
        </a:p>
      </dgm:t>
    </dgm:pt>
    <dgm:pt modelId="{16576200-DE76-4BD4-AE99-18FE24C9BA4E}" type="parTrans" cxnId="{C86D481B-AEB3-4D1A-B00B-94A4BDAB733F}">
      <dgm:prSet/>
      <dgm:spPr/>
      <dgm:t>
        <a:bodyPr/>
        <a:lstStyle/>
        <a:p>
          <a:endParaRPr lang="en-IN"/>
        </a:p>
      </dgm:t>
    </dgm:pt>
    <dgm:pt modelId="{4D8ABE96-0C27-4309-8587-D0A927B241EB}" type="sibTrans" cxnId="{C86D481B-AEB3-4D1A-B00B-94A4BDAB733F}">
      <dgm:prSet/>
      <dgm:spPr/>
      <dgm:t>
        <a:bodyPr/>
        <a:lstStyle/>
        <a:p>
          <a:endParaRPr lang="en-IN"/>
        </a:p>
      </dgm:t>
    </dgm:pt>
    <dgm:pt modelId="{AD0490AB-3DDA-420E-8D23-EDB0DDDAFB99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Benefits</a:t>
          </a:r>
          <a:endParaRPr lang="en-IN" sz="3600" dirty="0">
            <a:solidFill>
              <a:schemeClr val="tx1"/>
            </a:solidFill>
          </a:endParaRPr>
        </a:p>
      </dgm:t>
    </dgm:pt>
    <dgm:pt modelId="{529123E7-AA20-4252-B056-5EB7F3381ECB}" type="parTrans" cxnId="{900EF426-10FD-402D-931C-B2595CB01176}">
      <dgm:prSet/>
      <dgm:spPr/>
      <dgm:t>
        <a:bodyPr/>
        <a:lstStyle/>
        <a:p>
          <a:endParaRPr lang="en-IN"/>
        </a:p>
      </dgm:t>
    </dgm:pt>
    <dgm:pt modelId="{298915C0-68BC-4A37-BE2F-2A814F3345CF}" type="sibTrans" cxnId="{900EF426-10FD-402D-931C-B2595CB01176}">
      <dgm:prSet/>
      <dgm:spPr/>
      <dgm:t>
        <a:bodyPr/>
        <a:lstStyle/>
        <a:p>
          <a:endParaRPr lang="en-IN"/>
        </a:p>
      </dgm:t>
    </dgm:pt>
    <dgm:pt modelId="{31DF3CE7-9AD0-4537-A87B-05814BC101EC}">
      <dgm:prSet phldrT="[Text]"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Single app for sending and receiving money</a:t>
          </a:r>
          <a:endParaRPr lang="en-IN" sz="3600" dirty="0">
            <a:solidFill>
              <a:schemeClr val="tx1"/>
            </a:solidFill>
          </a:endParaRPr>
        </a:p>
      </dgm:t>
    </dgm:pt>
    <dgm:pt modelId="{2E2F86F5-EB1D-4A6C-8B04-39BE0122699F}" type="parTrans" cxnId="{E6EAF5C5-FD54-499C-8859-2D622C6F0449}">
      <dgm:prSet/>
      <dgm:spPr/>
      <dgm:t>
        <a:bodyPr/>
        <a:lstStyle/>
        <a:p>
          <a:endParaRPr lang="en-IN"/>
        </a:p>
      </dgm:t>
    </dgm:pt>
    <dgm:pt modelId="{1CE4D465-E1E3-45D6-83E4-1378A64EF59E}" type="sibTrans" cxnId="{E6EAF5C5-FD54-499C-8859-2D622C6F0449}">
      <dgm:prSet/>
      <dgm:spPr/>
      <dgm:t>
        <a:bodyPr/>
        <a:lstStyle/>
        <a:p>
          <a:endParaRPr lang="en-IN"/>
        </a:p>
      </dgm:t>
    </dgm:pt>
    <dgm:pt modelId="{8D077479-4EAF-485C-A675-BBC8D788667C}">
      <dgm:prSet phldrT="[Text]"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Collect money using Mobile number or Payment address</a:t>
          </a:r>
          <a:endParaRPr lang="en-IN" sz="3600" dirty="0">
            <a:solidFill>
              <a:schemeClr val="tx1"/>
            </a:solidFill>
          </a:endParaRPr>
        </a:p>
      </dgm:t>
    </dgm:pt>
    <dgm:pt modelId="{076885B4-11B4-492C-AF5E-93F1D82580E6}" type="parTrans" cxnId="{6B34F298-F620-4474-ABA2-9D9C27FC3DCB}">
      <dgm:prSet/>
      <dgm:spPr/>
      <dgm:t>
        <a:bodyPr/>
        <a:lstStyle/>
        <a:p>
          <a:endParaRPr lang="en-IN"/>
        </a:p>
      </dgm:t>
    </dgm:pt>
    <dgm:pt modelId="{F5E6B7C9-71A1-4BC0-9DE0-89BE3E18ADEB}" type="sibTrans" cxnId="{6B34F298-F620-4474-ABA2-9D9C27FC3DCB}">
      <dgm:prSet/>
      <dgm:spPr/>
      <dgm:t>
        <a:bodyPr/>
        <a:lstStyle/>
        <a:p>
          <a:endParaRPr lang="en-IN"/>
        </a:p>
      </dgm:t>
    </dgm:pt>
    <dgm:pt modelId="{CD436FBA-606D-41F1-8CD2-6FC6A96A174B}">
      <dgm:prSet custT="1"/>
      <dgm:spPr/>
      <dgm:t>
        <a:bodyPr/>
        <a:lstStyle/>
        <a:p>
          <a:r>
            <a:rPr lang="en-IN" altLang="ko-KR" sz="360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Request Money</a:t>
          </a:r>
          <a:endParaRPr lang="en-IN" altLang="ko-KR" sz="3600" dirty="0" smtClean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20D617EE-538C-4017-8A67-27F39C0672C4}" type="parTrans" cxnId="{0DC8D63C-614D-42E2-8737-3DE1C66DDED7}">
      <dgm:prSet/>
      <dgm:spPr/>
      <dgm:t>
        <a:bodyPr/>
        <a:lstStyle/>
        <a:p>
          <a:endParaRPr lang="en-IN"/>
        </a:p>
      </dgm:t>
    </dgm:pt>
    <dgm:pt modelId="{B37BE43E-E4A5-4A2A-9566-3526DEA009C3}" type="sibTrans" cxnId="{0DC8D63C-614D-42E2-8737-3DE1C66DDED7}">
      <dgm:prSet/>
      <dgm:spPr/>
      <dgm:t>
        <a:bodyPr/>
        <a:lstStyle/>
        <a:p>
          <a:endParaRPr lang="en-IN"/>
        </a:p>
      </dgm:t>
    </dgm:pt>
    <dgm:pt modelId="{4D72ADA9-69AE-418D-B649-443572897148}">
      <dgm:prSet custT="1"/>
      <dgm:spPr/>
      <dgm:t>
        <a:bodyPr/>
        <a:lstStyle/>
        <a:p>
          <a:r>
            <a:rPr lang="en-IN" altLang="ko-KR" sz="360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Scan and Pay</a:t>
          </a:r>
          <a:endParaRPr lang="en-IN" altLang="ko-KR" sz="3600" dirty="0" smtClean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3958CE58-B9BA-4660-9233-8527DDA07582}" type="parTrans" cxnId="{4345B6D3-DDA5-440E-86AF-5A8908251A0F}">
      <dgm:prSet/>
      <dgm:spPr/>
      <dgm:t>
        <a:bodyPr/>
        <a:lstStyle/>
        <a:p>
          <a:endParaRPr lang="en-IN"/>
        </a:p>
      </dgm:t>
    </dgm:pt>
    <dgm:pt modelId="{27CAEC12-34F3-4BE7-828B-C923066529CF}" type="sibTrans" cxnId="{4345B6D3-DDA5-440E-86AF-5A8908251A0F}">
      <dgm:prSet/>
      <dgm:spPr/>
      <dgm:t>
        <a:bodyPr/>
        <a:lstStyle/>
        <a:p>
          <a:endParaRPr lang="en-IN"/>
        </a:p>
      </dgm:t>
    </dgm:pt>
    <dgm:pt modelId="{53207D62-F6AF-4C1C-99F8-95BF42E3ED79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Transactions</a:t>
          </a:r>
        </a:p>
      </dgm:t>
    </dgm:pt>
    <dgm:pt modelId="{E6C1EA76-E1C2-4A66-85C4-09F057F24F74}" type="parTrans" cxnId="{41ED36B7-3C72-4E09-859D-11B7AE3AB797}">
      <dgm:prSet/>
      <dgm:spPr/>
      <dgm:t>
        <a:bodyPr/>
        <a:lstStyle/>
        <a:p>
          <a:endParaRPr lang="en-IN"/>
        </a:p>
      </dgm:t>
    </dgm:pt>
    <dgm:pt modelId="{BCA0EF96-6B47-4920-9AD4-DAB1B51361CD}" type="sibTrans" cxnId="{41ED36B7-3C72-4E09-859D-11B7AE3AB797}">
      <dgm:prSet/>
      <dgm:spPr/>
      <dgm:t>
        <a:bodyPr/>
        <a:lstStyle/>
        <a:p>
          <a:endParaRPr lang="en-IN"/>
        </a:p>
      </dgm:t>
    </dgm:pt>
    <dgm:pt modelId="{B2A8DF2D-2E52-44DC-867F-DDE028D8897D}">
      <dgm:prSet custT="1"/>
      <dgm:spPr/>
      <dgm:t>
        <a:bodyPr/>
        <a:lstStyle/>
        <a:p>
          <a:r>
            <a:rPr lang="en-IN" altLang="ko-KR" sz="360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Profile</a:t>
          </a:r>
          <a:endParaRPr lang="en-IN" altLang="ko-KR" sz="3600" dirty="0" smtClean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DE8863EE-2219-4C9F-BD5D-BBEB561623CD}" type="parTrans" cxnId="{E5B6B651-C751-43B6-BDF8-3743ABFA38DC}">
      <dgm:prSet/>
      <dgm:spPr/>
      <dgm:t>
        <a:bodyPr/>
        <a:lstStyle/>
        <a:p>
          <a:endParaRPr lang="en-IN"/>
        </a:p>
      </dgm:t>
    </dgm:pt>
    <dgm:pt modelId="{47FA4D6D-D442-487C-B660-6AF33F086359}" type="sibTrans" cxnId="{E5B6B651-C751-43B6-BDF8-3743ABFA38DC}">
      <dgm:prSet/>
      <dgm:spPr/>
      <dgm:t>
        <a:bodyPr/>
        <a:lstStyle/>
        <a:p>
          <a:endParaRPr lang="en-IN"/>
        </a:p>
      </dgm:t>
    </dgm:pt>
    <dgm:pt modelId="{0B8AE3FD-6D9D-4288-886D-36E12F2BD19F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Bank Account</a:t>
          </a:r>
        </a:p>
      </dgm:t>
    </dgm:pt>
    <dgm:pt modelId="{61E538E6-39C0-427A-9A95-7D5D206DC776}" type="parTrans" cxnId="{79980062-DA09-49A9-9AE5-5CC11DBF6E58}">
      <dgm:prSet/>
      <dgm:spPr/>
      <dgm:t>
        <a:bodyPr/>
        <a:lstStyle/>
        <a:p>
          <a:endParaRPr lang="en-IN"/>
        </a:p>
      </dgm:t>
    </dgm:pt>
    <dgm:pt modelId="{B94B1A7B-39D6-4C18-81CF-4A474E405A66}" type="sibTrans" cxnId="{79980062-DA09-49A9-9AE5-5CC11DBF6E58}">
      <dgm:prSet/>
      <dgm:spPr/>
      <dgm:t>
        <a:bodyPr/>
        <a:lstStyle/>
        <a:p>
          <a:endParaRPr lang="en-IN"/>
        </a:p>
      </dgm:t>
    </dgm:pt>
    <dgm:pt modelId="{3C875ADB-EE25-407F-9479-FC04707B5716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12 Regional languages, single interface</a:t>
          </a:r>
        </a:p>
      </dgm:t>
    </dgm:pt>
    <dgm:pt modelId="{CDA785F3-76E4-4AD8-8A6B-91B819211337}" type="parTrans" cxnId="{8DA4C186-1512-4547-9F9A-5C6237E22C82}">
      <dgm:prSet/>
      <dgm:spPr/>
      <dgm:t>
        <a:bodyPr/>
        <a:lstStyle/>
        <a:p>
          <a:endParaRPr lang="en-IN"/>
        </a:p>
      </dgm:t>
    </dgm:pt>
    <dgm:pt modelId="{A59D12A9-CBA7-4A2B-84B9-FA04FD80E3CD}" type="sibTrans" cxnId="{8DA4C186-1512-4547-9F9A-5C6237E22C82}">
      <dgm:prSet/>
      <dgm:spPr/>
      <dgm:t>
        <a:bodyPr/>
        <a:lstStyle/>
        <a:p>
          <a:endParaRPr lang="en-IN"/>
        </a:p>
      </dgm:t>
    </dgm:pt>
    <dgm:pt modelId="{94C77B9E-42B9-4699-840F-A0B58C9DE142}">
      <dgm:prSet custT="1"/>
      <dgm:spPr/>
      <dgm:t>
        <a:bodyPr/>
        <a:lstStyle/>
        <a:p>
          <a:r>
            <a:rPr lang="en-IN" altLang="ko-KR" sz="360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QR Code based payments</a:t>
          </a:r>
          <a:endParaRPr lang="en-IN" altLang="ko-KR" sz="3600" dirty="0" smtClean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1DCCD95C-6F35-43F6-A13B-7B08C5E53FAF}" type="parTrans" cxnId="{5CA48E3B-EE1D-4D9C-ABDA-25F4D25F982F}">
      <dgm:prSet/>
      <dgm:spPr/>
      <dgm:t>
        <a:bodyPr/>
        <a:lstStyle/>
        <a:p>
          <a:endParaRPr lang="en-IN"/>
        </a:p>
      </dgm:t>
    </dgm:pt>
    <dgm:pt modelId="{BA995E13-6DE5-43E4-8668-5D1A1CD9ED2D}" type="sibTrans" cxnId="{5CA48E3B-EE1D-4D9C-ABDA-25F4D25F982F}">
      <dgm:prSet/>
      <dgm:spPr/>
      <dgm:t>
        <a:bodyPr/>
        <a:lstStyle/>
        <a:p>
          <a:endParaRPr lang="en-IN"/>
        </a:p>
      </dgm:t>
    </dgm:pt>
    <dgm:pt modelId="{E230B923-E958-4F3A-B307-58AA5A6209D1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Mobile no and VPA used for Payments</a:t>
          </a:r>
        </a:p>
      </dgm:t>
    </dgm:pt>
    <dgm:pt modelId="{4837E7F2-26EB-45D0-94FA-FDC7EF53136D}" type="parTrans" cxnId="{29D76593-08B4-4B3F-A18B-1E1D64B08273}">
      <dgm:prSet/>
      <dgm:spPr/>
      <dgm:t>
        <a:bodyPr/>
        <a:lstStyle/>
        <a:p>
          <a:endParaRPr lang="en-IN"/>
        </a:p>
      </dgm:t>
    </dgm:pt>
    <dgm:pt modelId="{E8AB51F9-29FA-40B7-AE42-D5172CE2D997}" type="sibTrans" cxnId="{29D76593-08B4-4B3F-A18B-1E1D64B08273}">
      <dgm:prSet/>
      <dgm:spPr/>
      <dgm:t>
        <a:bodyPr/>
        <a:lstStyle/>
        <a:p>
          <a:endParaRPr lang="en-IN"/>
        </a:p>
      </dgm:t>
    </dgm:pt>
    <dgm:pt modelId="{D0D48B0A-B0B8-4F02-8251-B3A13B94D10E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24x7, 365 days instantaneous money transfer</a:t>
          </a:r>
        </a:p>
      </dgm:t>
    </dgm:pt>
    <dgm:pt modelId="{D33FEA9E-134B-4467-B562-066059469149}" type="parTrans" cxnId="{56BA2EA6-4883-472D-BAA7-A370216A2C62}">
      <dgm:prSet/>
      <dgm:spPr/>
      <dgm:t>
        <a:bodyPr/>
        <a:lstStyle/>
        <a:p>
          <a:endParaRPr lang="en-IN"/>
        </a:p>
      </dgm:t>
    </dgm:pt>
    <dgm:pt modelId="{7D003D26-BAD4-4711-8DE9-8F662AD80507}" type="sibTrans" cxnId="{56BA2EA6-4883-472D-BAA7-A370216A2C62}">
      <dgm:prSet/>
      <dgm:spPr/>
      <dgm:t>
        <a:bodyPr/>
        <a:lstStyle/>
        <a:p>
          <a:endParaRPr lang="en-IN"/>
        </a:p>
      </dgm:t>
    </dgm:pt>
    <dgm:pt modelId="{18AD18F0-B7B6-45C9-8701-673060DED73B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 Monetary Benefits of Referral Scheme</a:t>
          </a:r>
        </a:p>
      </dgm:t>
    </dgm:pt>
    <dgm:pt modelId="{9E980607-E253-4279-8A4A-AB7F867A76A8}" type="parTrans" cxnId="{3E6FA3EE-23B9-43C5-A171-7724CFC808C1}">
      <dgm:prSet/>
      <dgm:spPr/>
      <dgm:t>
        <a:bodyPr/>
        <a:lstStyle/>
        <a:p>
          <a:endParaRPr lang="en-IN"/>
        </a:p>
      </dgm:t>
    </dgm:pt>
    <dgm:pt modelId="{0DFCEEC1-0934-4BAA-B432-01A37BA7E37D}" type="sibTrans" cxnId="{3E6FA3EE-23B9-43C5-A171-7724CFC808C1}">
      <dgm:prSet/>
      <dgm:spPr/>
      <dgm:t>
        <a:bodyPr/>
        <a:lstStyle/>
        <a:p>
          <a:endParaRPr lang="en-IN"/>
        </a:p>
      </dgm:t>
    </dgm:pt>
    <dgm:pt modelId="{63CC0DD1-D0C2-48CB-B54D-09F3863AE385}" type="pres">
      <dgm:prSet presAssocID="{E1887C5A-669D-4D8C-BBC5-2100C10968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A6A16-F01B-4F68-933B-EE52F42CB423}" type="pres">
      <dgm:prSet presAssocID="{0C98A49A-E205-4EEF-8BA0-DD7B94BE4A38}" presName="linNode" presStyleCnt="0"/>
      <dgm:spPr/>
    </dgm:pt>
    <dgm:pt modelId="{281735F7-A3E1-4B02-9BD2-06B968544247}" type="pres">
      <dgm:prSet presAssocID="{0C98A49A-E205-4EEF-8BA0-DD7B94BE4A38}" presName="parentText" presStyleLbl="node1" presStyleIdx="0" presStyleCnt="3" custScaleX="804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DE836-DD21-442E-9B22-FD62802AD900}" type="pres">
      <dgm:prSet presAssocID="{0C98A49A-E205-4EEF-8BA0-DD7B94BE4A38}" presName="descendantText" presStyleLbl="alignAccFollowNode1" presStyleIdx="0" presStyleCnt="3" custScaleX="107015" custScaleY="1201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B78868-FB0F-42DF-B419-B82F9C3A5217}" type="pres">
      <dgm:prSet presAssocID="{9AFE9691-C6A5-4786-972C-45AFF294BE09}" presName="sp" presStyleCnt="0"/>
      <dgm:spPr/>
    </dgm:pt>
    <dgm:pt modelId="{A75DA28D-A2EE-4D5B-8769-D48DCC7803C3}" type="pres">
      <dgm:prSet presAssocID="{64E275FE-BBF4-42BE-9DDE-C0AB1DCB6794}" presName="linNode" presStyleCnt="0"/>
      <dgm:spPr/>
    </dgm:pt>
    <dgm:pt modelId="{9CA394DA-78CD-41A5-955E-8C004DB4B92A}" type="pres">
      <dgm:prSet presAssocID="{64E275FE-BBF4-42BE-9DDE-C0AB1DCB6794}" presName="parentText" presStyleLbl="node1" presStyleIdx="1" presStyleCnt="3" custScaleX="804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94251-76DC-49CE-88F4-A920606D96D4}" type="pres">
      <dgm:prSet presAssocID="{64E275FE-BBF4-42BE-9DDE-C0AB1DCB6794}" presName="descendantText" presStyleLbl="alignAccFollowNode1" presStyleIdx="1" presStyleCnt="3" custScaleX="107015" custScaleY="1201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BD47F6-52EF-47FC-B13D-965838D47CF3}" type="pres">
      <dgm:prSet presAssocID="{7CCE934F-815E-4542-8BFF-41E90C0AAF6D}" presName="sp" presStyleCnt="0"/>
      <dgm:spPr/>
    </dgm:pt>
    <dgm:pt modelId="{34A9D55F-4E16-4A2B-A37C-FF4D0BE633A5}" type="pres">
      <dgm:prSet presAssocID="{AD0490AB-3DDA-420E-8D23-EDB0DDDAFB99}" presName="linNode" presStyleCnt="0"/>
      <dgm:spPr/>
    </dgm:pt>
    <dgm:pt modelId="{C1B50298-F220-4206-9996-2BCDE4E8236F}" type="pres">
      <dgm:prSet presAssocID="{AD0490AB-3DDA-420E-8D23-EDB0DDDAFB99}" presName="parentText" presStyleLbl="node1" presStyleIdx="2" presStyleCnt="3" custScaleX="8049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8DE387-B3B3-49E6-A748-AE8503053AE6}" type="pres">
      <dgm:prSet presAssocID="{AD0490AB-3DDA-420E-8D23-EDB0DDDAFB99}" presName="descendantText" presStyleLbl="alignAccFollowNode1" presStyleIdx="2" presStyleCnt="3" custScaleX="107015" custScaleY="1201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987CEB1-C49F-41A5-8526-7485B1952F12}" srcId="{E1887C5A-669D-4D8C-BBC5-2100C10968B9}" destId="{0C98A49A-E205-4EEF-8BA0-DD7B94BE4A38}" srcOrd="0" destOrd="0" parTransId="{A25D13C2-5F71-48F3-863C-A5447D13EE6D}" sibTransId="{9AFE9691-C6A5-4786-972C-45AFF294BE09}"/>
    <dgm:cxn modelId="{1D0A428B-3531-4187-9A8A-5522BBC4EB57}" type="presOf" srcId="{64E275FE-BBF4-42BE-9DDE-C0AB1DCB6794}" destId="{9CA394DA-78CD-41A5-955E-8C004DB4B92A}" srcOrd="0" destOrd="0" presId="urn:microsoft.com/office/officeart/2005/8/layout/vList5"/>
    <dgm:cxn modelId="{3B5D159D-E979-4994-8F54-CC9AE9C0E2B2}" type="presOf" srcId="{0B8AE3FD-6D9D-4288-886D-36E12F2BD19F}" destId="{B4594251-76DC-49CE-88F4-A920606D96D4}" srcOrd="0" destOrd="5" presId="urn:microsoft.com/office/officeart/2005/8/layout/vList5"/>
    <dgm:cxn modelId="{3F7B020F-72AE-4F21-AB9A-490CD192FE0D}" type="presOf" srcId="{AD0490AB-3DDA-420E-8D23-EDB0DDDAFB99}" destId="{C1B50298-F220-4206-9996-2BCDE4E8236F}" srcOrd="0" destOrd="0" presId="urn:microsoft.com/office/officeart/2005/8/layout/vList5"/>
    <dgm:cxn modelId="{E5B6B651-C751-43B6-BDF8-3743ABFA38DC}" srcId="{64E275FE-BBF4-42BE-9DDE-C0AB1DCB6794}" destId="{B2A8DF2D-2E52-44DC-867F-DDE028D8897D}" srcOrd="4" destOrd="0" parTransId="{DE8863EE-2219-4C9F-BD5D-BBEB561623CD}" sibTransId="{47FA4D6D-D442-487C-B660-6AF33F086359}"/>
    <dgm:cxn modelId="{4B062011-DB21-412C-81CE-27B6B4900C7E}" srcId="{0C98A49A-E205-4EEF-8BA0-DD7B94BE4A38}" destId="{D1021658-B8FD-4348-B093-55598A6F7AED}" srcOrd="0" destOrd="0" parTransId="{4DCE48F5-9E13-4F36-9AFF-467098B20B34}" sibTransId="{0D90813B-3E5F-4D5E-BCB3-E11215148611}"/>
    <dgm:cxn modelId="{D812607F-BB62-414F-A890-54FA93933BE4}" srcId="{0C98A49A-E205-4EEF-8BA0-DD7B94BE4A38}" destId="{420A3D32-DB77-4310-BFC4-5E72E201DCEA}" srcOrd="1" destOrd="0" parTransId="{A4864350-2B6E-4ED1-9874-CBB25F3D9A6B}" sibTransId="{DABF591A-2DDA-4039-9D52-230F8F67748D}"/>
    <dgm:cxn modelId="{39A004AC-BD22-483B-8458-445950D49ADF}" type="presOf" srcId="{E230B923-E958-4F3A-B307-58AA5A6209D1}" destId="{9D8DE387-B3B3-49E6-A748-AE8503053AE6}" srcOrd="0" destOrd="3" presId="urn:microsoft.com/office/officeart/2005/8/layout/vList5"/>
    <dgm:cxn modelId="{21838790-95A3-4B6D-882F-B7DC45C75130}" type="presOf" srcId="{3C875ADB-EE25-407F-9479-FC04707B5716}" destId="{9D8DE387-B3B3-49E6-A748-AE8503053AE6}" srcOrd="0" destOrd="1" presId="urn:microsoft.com/office/officeart/2005/8/layout/vList5"/>
    <dgm:cxn modelId="{3893EB8E-3C76-42F5-91D0-7F4F007E6B5E}" type="presOf" srcId="{53226C1E-CEF1-49C1-9B12-8A358F06622E}" destId="{B4594251-76DC-49CE-88F4-A920606D96D4}" srcOrd="0" destOrd="0" presId="urn:microsoft.com/office/officeart/2005/8/layout/vList5"/>
    <dgm:cxn modelId="{D7A3A392-820E-4C32-9422-51C263768C43}" srcId="{E1887C5A-669D-4D8C-BBC5-2100C10968B9}" destId="{64E275FE-BBF4-42BE-9DDE-C0AB1DCB6794}" srcOrd="1" destOrd="0" parTransId="{95E02D0F-9C25-4B51-BEE9-5DCACD083A50}" sibTransId="{7CCE934F-815E-4542-8BFF-41E90C0AAF6D}"/>
    <dgm:cxn modelId="{56BA2EA6-4883-472D-BAA7-A370216A2C62}" srcId="{AD0490AB-3DDA-420E-8D23-EDB0DDDAFB99}" destId="{D0D48B0A-B0B8-4F02-8251-B3A13B94D10E}" srcOrd="5" destOrd="0" parTransId="{D33FEA9E-134B-4467-B562-066059469149}" sibTransId="{7D003D26-BAD4-4711-8DE9-8F662AD80507}"/>
    <dgm:cxn modelId="{569E4EDF-DAF7-43E6-8443-0E721A3E4A49}" type="presOf" srcId="{D1021658-B8FD-4348-B093-55598A6F7AED}" destId="{5FBDE836-DD21-442E-9B22-FD62802AD900}" srcOrd="0" destOrd="0" presId="urn:microsoft.com/office/officeart/2005/8/layout/vList5"/>
    <dgm:cxn modelId="{6B34F298-F620-4474-ABA2-9D9C27FC3DCB}" srcId="{0C98A49A-E205-4EEF-8BA0-DD7B94BE4A38}" destId="{8D077479-4EAF-485C-A675-BBC8D788667C}" srcOrd="2" destOrd="0" parTransId="{076885B4-11B4-492C-AF5E-93F1D82580E6}" sibTransId="{F5E6B7C9-71A1-4BC0-9DE0-89BE3E18ADEB}"/>
    <dgm:cxn modelId="{773D64D4-FAA6-483F-9059-FD455F9392A0}" type="presOf" srcId="{420A3D32-DB77-4310-BFC4-5E72E201DCEA}" destId="{5FBDE836-DD21-442E-9B22-FD62802AD900}" srcOrd="0" destOrd="1" presId="urn:microsoft.com/office/officeart/2005/8/layout/vList5"/>
    <dgm:cxn modelId="{41ED36B7-3C72-4E09-859D-11B7AE3AB797}" srcId="{64E275FE-BBF4-42BE-9DDE-C0AB1DCB6794}" destId="{53207D62-F6AF-4C1C-99F8-95BF42E3ED79}" srcOrd="3" destOrd="0" parTransId="{E6C1EA76-E1C2-4A66-85C4-09F057F24F74}" sibTransId="{BCA0EF96-6B47-4920-9AD4-DAB1B51361CD}"/>
    <dgm:cxn modelId="{6D1F5E09-FD75-4E45-8C4C-04C3A0275E7E}" type="presOf" srcId="{31DF3CE7-9AD0-4537-A87B-05814BC101EC}" destId="{9D8DE387-B3B3-49E6-A748-AE8503053AE6}" srcOrd="0" destOrd="0" presId="urn:microsoft.com/office/officeart/2005/8/layout/vList5"/>
    <dgm:cxn modelId="{3E6FA3EE-23B9-43C5-A171-7724CFC808C1}" srcId="{AD0490AB-3DDA-420E-8D23-EDB0DDDAFB99}" destId="{18AD18F0-B7B6-45C9-8701-673060DED73B}" srcOrd="4" destOrd="0" parTransId="{9E980607-E253-4279-8A4A-AB7F867A76A8}" sibTransId="{0DFCEEC1-0934-4BAA-B432-01A37BA7E37D}"/>
    <dgm:cxn modelId="{7A16CCEB-A83C-47D2-A079-701F6A913D62}" type="presOf" srcId="{4D72ADA9-69AE-418D-B649-443572897148}" destId="{B4594251-76DC-49CE-88F4-A920606D96D4}" srcOrd="0" destOrd="2" presId="urn:microsoft.com/office/officeart/2005/8/layout/vList5"/>
    <dgm:cxn modelId="{7168C140-E9FD-456C-9052-D41028C8AE3A}" type="presOf" srcId="{8D077479-4EAF-485C-A675-BBC8D788667C}" destId="{5FBDE836-DD21-442E-9B22-FD62802AD900}" srcOrd="0" destOrd="2" presId="urn:microsoft.com/office/officeart/2005/8/layout/vList5"/>
    <dgm:cxn modelId="{0DC8D63C-614D-42E2-8737-3DE1C66DDED7}" srcId="{64E275FE-BBF4-42BE-9DDE-C0AB1DCB6794}" destId="{CD436FBA-606D-41F1-8CD2-6FC6A96A174B}" srcOrd="1" destOrd="0" parTransId="{20D617EE-538C-4017-8A67-27F39C0672C4}" sibTransId="{B37BE43E-E4A5-4A2A-9566-3526DEA009C3}"/>
    <dgm:cxn modelId="{900EF426-10FD-402D-931C-B2595CB01176}" srcId="{E1887C5A-669D-4D8C-BBC5-2100C10968B9}" destId="{AD0490AB-3DDA-420E-8D23-EDB0DDDAFB99}" srcOrd="2" destOrd="0" parTransId="{529123E7-AA20-4252-B056-5EB7F3381ECB}" sibTransId="{298915C0-68BC-4A37-BE2F-2A814F3345CF}"/>
    <dgm:cxn modelId="{12036836-121E-4461-8307-307508FEBB6D}" type="presOf" srcId="{18AD18F0-B7B6-45C9-8701-673060DED73B}" destId="{9D8DE387-B3B3-49E6-A748-AE8503053AE6}" srcOrd="0" destOrd="4" presId="urn:microsoft.com/office/officeart/2005/8/layout/vList5"/>
    <dgm:cxn modelId="{A955E516-11B7-44F7-8A50-9B80496369EB}" type="presOf" srcId="{94C77B9E-42B9-4699-840F-A0B58C9DE142}" destId="{9D8DE387-B3B3-49E6-A748-AE8503053AE6}" srcOrd="0" destOrd="2" presId="urn:microsoft.com/office/officeart/2005/8/layout/vList5"/>
    <dgm:cxn modelId="{79980062-DA09-49A9-9AE5-5CC11DBF6E58}" srcId="{64E275FE-BBF4-42BE-9DDE-C0AB1DCB6794}" destId="{0B8AE3FD-6D9D-4288-886D-36E12F2BD19F}" srcOrd="5" destOrd="0" parTransId="{61E538E6-39C0-427A-9A95-7D5D206DC776}" sibTransId="{B94B1A7B-39D6-4C18-81CF-4A474E405A66}"/>
    <dgm:cxn modelId="{1040AE29-A9EA-47CD-B4CF-32D5C975EABA}" type="presOf" srcId="{CD436FBA-606D-41F1-8CD2-6FC6A96A174B}" destId="{B4594251-76DC-49CE-88F4-A920606D96D4}" srcOrd="0" destOrd="1" presId="urn:microsoft.com/office/officeart/2005/8/layout/vList5"/>
    <dgm:cxn modelId="{E84BB51F-6E43-4C89-8882-C6CAD16B01A5}" type="presOf" srcId="{D0D48B0A-B0B8-4F02-8251-B3A13B94D10E}" destId="{9D8DE387-B3B3-49E6-A748-AE8503053AE6}" srcOrd="0" destOrd="5" presId="urn:microsoft.com/office/officeart/2005/8/layout/vList5"/>
    <dgm:cxn modelId="{82E0E70D-3D55-472A-A5F9-A78E43384ADA}" type="presOf" srcId="{53207D62-F6AF-4C1C-99F8-95BF42E3ED79}" destId="{B4594251-76DC-49CE-88F4-A920606D96D4}" srcOrd="0" destOrd="3" presId="urn:microsoft.com/office/officeart/2005/8/layout/vList5"/>
    <dgm:cxn modelId="{A6E659FB-1B7B-45FC-AEEA-1B877D74A284}" type="presOf" srcId="{0C98A49A-E205-4EEF-8BA0-DD7B94BE4A38}" destId="{281735F7-A3E1-4B02-9BD2-06B968544247}" srcOrd="0" destOrd="0" presId="urn:microsoft.com/office/officeart/2005/8/layout/vList5"/>
    <dgm:cxn modelId="{29D76593-08B4-4B3F-A18B-1E1D64B08273}" srcId="{AD0490AB-3DDA-420E-8D23-EDB0DDDAFB99}" destId="{E230B923-E958-4F3A-B307-58AA5A6209D1}" srcOrd="3" destOrd="0" parTransId="{4837E7F2-26EB-45D0-94FA-FDC7EF53136D}" sibTransId="{E8AB51F9-29FA-40B7-AE42-D5172CE2D997}"/>
    <dgm:cxn modelId="{4345B6D3-DDA5-440E-86AF-5A8908251A0F}" srcId="{64E275FE-BBF4-42BE-9DDE-C0AB1DCB6794}" destId="{4D72ADA9-69AE-418D-B649-443572897148}" srcOrd="2" destOrd="0" parTransId="{3958CE58-B9BA-4660-9233-8527DDA07582}" sibTransId="{27CAEC12-34F3-4BE7-828B-C923066529CF}"/>
    <dgm:cxn modelId="{8DA4C186-1512-4547-9F9A-5C6237E22C82}" srcId="{AD0490AB-3DDA-420E-8D23-EDB0DDDAFB99}" destId="{3C875ADB-EE25-407F-9479-FC04707B5716}" srcOrd="1" destOrd="0" parTransId="{CDA785F3-76E4-4AD8-8A6B-91B819211337}" sibTransId="{A59D12A9-CBA7-4A2B-84B9-FA04FD80E3CD}"/>
    <dgm:cxn modelId="{5F9780AA-19B9-4BE1-AF22-158AF07E0E6B}" type="presOf" srcId="{B2A8DF2D-2E52-44DC-867F-DDE028D8897D}" destId="{B4594251-76DC-49CE-88F4-A920606D96D4}" srcOrd="0" destOrd="4" presId="urn:microsoft.com/office/officeart/2005/8/layout/vList5"/>
    <dgm:cxn modelId="{5CA48E3B-EE1D-4D9C-ABDA-25F4D25F982F}" srcId="{AD0490AB-3DDA-420E-8D23-EDB0DDDAFB99}" destId="{94C77B9E-42B9-4699-840F-A0B58C9DE142}" srcOrd="2" destOrd="0" parTransId="{1DCCD95C-6F35-43F6-A13B-7B08C5E53FAF}" sibTransId="{BA995E13-6DE5-43E4-8668-5D1A1CD9ED2D}"/>
    <dgm:cxn modelId="{E6EAF5C5-FD54-499C-8859-2D622C6F0449}" srcId="{AD0490AB-3DDA-420E-8D23-EDB0DDDAFB99}" destId="{31DF3CE7-9AD0-4537-A87B-05814BC101EC}" srcOrd="0" destOrd="0" parTransId="{2E2F86F5-EB1D-4A6C-8B04-39BE0122699F}" sibTransId="{1CE4D465-E1E3-45D6-83E4-1378A64EF59E}"/>
    <dgm:cxn modelId="{C86D481B-AEB3-4D1A-B00B-94A4BDAB733F}" srcId="{64E275FE-BBF4-42BE-9DDE-C0AB1DCB6794}" destId="{53226C1E-CEF1-49C1-9B12-8A358F06622E}" srcOrd="0" destOrd="0" parTransId="{16576200-DE76-4BD4-AE99-18FE24C9BA4E}" sibTransId="{4D8ABE96-0C27-4309-8587-D0A927B241EB}"/>
    <dgm:cxn modelId="{6F3EAC6B-98DB-42B6-9BE7-1DAF783B6D48}" type="presOf" srcId="{E1887C5A-669D-4D8C-BBC5-2100C10968B9}" destId="{63CC0DD1-D0C2-48CB-B54D-09F3863AE385}" srcOrd="0" destOrd="0" presId="urn:microsoft.com/office/officeart/2005/8/layout/vList5"/>
    <dgm:cxn modelId="{B896DF0B-F8ED-4876-A932-E63FF16E104B}" type="presParOf" srcId="{63CC0DD1-D0C2-48CB-B54D-09F3863AE385}" destId="{2C4A6A16-F01B-4F68-933B-EE52F42CB423}" srcOrd="0" destOrd="0" presId="urn:microsoft.com/office/officeart/2005/8/layout/vList5"/>
    <dgm:cxn modelId="{3078ED4E-F54F-48E6-A327-E42A0148501E}" type="presParOf" srcId="{2C4A6A16-F01B-4F68-933B-EE52F42CB423}" destId="{281735F7-A3E1-4B02-9BD2-06B968544247}" srcOrd="0" destOrd="0" presId="urn:microsoft.com/office/officeart/2005/8/layout/vList5"/>
    <dgm:cxn modelId="{CA59DCF1-A58B-474F-B5DD-A55FA2779C9C}" type="presParOf" srcId="{2C4A6A16-F01B-4F68-933B-EE52F42CB423}" destId="{5FBDE836-DD21-442E-9B22-FD62802AD900}" srcOrd="1" destOrd="0" presId="urn:microsoft.com/office/officeart/2005/8/layout/vList5"/>
    <dgm:cxn modelId="{81E83ECD-3B88-4B73-9F8F-10229598B623}" type="presParOf" srcId="{63CC0DD1-D0C2-48CB-B54D-09F3863AE385}" destId="{A0B78868-FB0F-42DF-B419-B82F9C3A5217}" srcOrd="1" destOrd="0" presId="urn:microsoft.com/office/officeart/2005/8/layout/vList5"/>
    <dgm:cxn modelId="{EF373DFF-06AA-4DD9-B67F-AF60996BEAE9}" type="presParOf" srcId="{63CC0DD1-D0C2-48CB-B54D-09F3863AE385}" destId="{A75DA28D-A2EE-4D5B-8769-D48DCC7803C3}" srcOrd="2" destOrd="0" presId="urn:microsoft.com/office/officeart/2005/8/layout/vList5"/>
    <dgm:cxn modelId="{D5E6157E-783F-4B3F-8BB0-BCD0633B26C5}" type="presParOf" srcId="{A75DA28D-A2EE-4D5B-8769-D48DCC7803C3}" destId="{9CA394DA-78CD-41A5-955E-8C004DB4B92A}" srcOrd="0" destOrd="0" presId="urn:microsoft.com/office/officeart/2005/8/layout/vList5"/>
    <dgm:cxn modelId="{EA575A10-1D52-43C2-9505-E80B53D0AC1D}" type="presParOf" srcId="{A75DA28D-A2EE-4D5B-8769-D48DCC7803C3}" destId="{B4594251-76DC-49CE-88F4-A920606D96D4}" srcOrd="1" destOrd="0" presId="urn:microsoft.com/office/officeart/2005/8/layout/vList5"/>
    <dgm:cxn modelId="{7DE08328-059D-4377-9FCD-A01E91441778}" type="presParOf" srcId="{63CC0DD1-D0C2-48CB-B54D-09F3863AE385}" destId="{DEBD47F6-52EF-47FC-B13D-965838D47CF3}" srcOrd="3" destOrd="0" presId="urn:microsoft.com/office/officeart/2005/8/layout/vList5"/>
    <dgm:cxn modelId="{2B20A3D0-FFF0-4A6A-89B4-08AFC8BD78C8}" type="presParOf" srcId="{63CC0DD1-D0C2-48CB-B54D-09F3863AE385}" destId="{34A9D55F-4E16-4A2B-A37C-FF4D0BE633A5}" srcOrd="4" destOrd="0" presId="urn:microsoft.com/office/officeart/2005/8/layout/vList5"/>
    <dgm:cxn modelId="{37F28599-1E24-40F2-A478-D171DA6F5BA9}" type="presParOf" srcId="{34A9D55F-4E16-4A2B-A37C-FF4D0BE633A5}" destId="{C1B50298-F220-4206-9996-2BCDE4E8236F}" srcOrd="0" destOrd="0" presId="urn:microsoft.com/office/officeart/2005/8/layout/vList5"/>
    <dgm:cxn modelId="{31B5B15B-C627-4BDF-A4A7-A440AFE9E381}" type="presParOf" srcId="{34A9D55F-4E16-4A2B-A37C-FF4D0BE633A5}" destId="{9D8DE387-B3B3-49E6-A748-AE8503053A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887C5A-669D-4D8C-BBC5-2100C10968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C98A49A-E205-4EEF-8BA0-DD7B94BE4A38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*99#</a:t>
          </a:r>
          <a:endParaRPr lang="en-IN" sz="3600" dirty="0">
            <a:solidFill>
              <a:schemeClr val="tx1"/>
            </a:solidFill>
          </a:endParaRPr>
        </a:p>
      </dgm:t>
    </dgm:pt>
    <dgm:pt modelId="{A25D13C2-5F71-48F3-863C-A5447D13EE6D}" type="parTrans" cxnId="{A987CEB1-C49F-41A5-8526-7485B1952F12}">
      <dgm:prSet/>
      <dgm:spPr/>
      <dgm:t>
        <a:bodyPr/>
        <a:lstStyle/>
        <a:p>
          <a:endParaRPr lang="en-IN"/>
        </a:p>
      </dgm:t>
    </dgm:pt>
    <dgm:pt modelId="{9AFE9691-C6A5-4786-972C-45AFF294BE09}" type="sibTrans" cxnId="{A987CEB1-C49F-41A5-8526-7485B1952F12}">
      <dgm:prSet/>
      <dgm:spPr/>
      <dgm:t>
        <a:bodyPr/>
        <a:lstStyle/>
        <a:p>
          <a:endParaRPr lang="en-IN"/>
        </a:p>
      </dgm:t>
    </dgm:pt>
    <dgm:pt modelId="{D1021658-B8FD-4348-B093-55598A6F7AED}">
      <dgm:prSet phldrT="[Text]"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Mobile Banking Service for Financial and non-Financial Transactions</a:t>
          </a:r>
          <a:endParaRPr lang="en-IN" sz="3600" dirty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4DCE48F5-9E13-4F36-9AFF-467098B20B34}" type="parTrans" cxnId="{4B062011-DB21-412C-81CE-27B6B4900C7E}">
      <dgm:prSet/>
      <dgm:spPr/>
      <dgm:t>
        <a:bodyPr/>
        <a:lstStyle/>
        <a:p>
          <a:endParaRPr lang="en-IN"/>
        </a:p>
      </dgm:t>
    </dgm:pt>
    <dgm:pt modelId="{0D90813B-3E5F-4D5E-BCB3-E11215148611}" type="sibTrans" cxnId="{4B062011-DB21-412C-81CE-27B6B4900C7E}">
      <dgm:prSet/>
      <dgm:spPr/>
      <dgm:t>
        <a:bodyPr/>
        <a:lstStyle/>
        <a:p>
          <a:endParaRPr lang="en-IN"/>
        </a:p>
      </dgm:t>
    </dgm:pt>
    <dgm:pt modelId="{420A3D32-DB77-4310-BFC4-5E72E201DCEA}">
      <dgm:prSet phldrT="[Text]" custT="1"/>
      <dgm:spPr/>
      <dgm:t>
        <a:bodyPr/>
        <a:lstStyle/>
        <a:p>
          <a:r>
            <a:rPr lang="en-IN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Mobile Number linked to Bank Account</a:t>
          </a:r>
          <a:endParaRPr lang="en-IN" sz="3600" dirty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A4864350-2B6E-4ED1-9874-CBB25F3D9A6B}" type="parTrans" cxnId="{D812607F-BB62-414F-A890-54FA93933BE4}">
      <dgm:prSet/>
      <dgm:spPr/>
      <dgm:t>
        <a:bodyPr/>
        <a:lstStyle/>
        <a:p>
          <a:endParaRPr lang="en-IN"/>
        </a:p>
      </dgm:t>
    </dgm:pt>
    <dgm:pt modelId="{DABF591A-2DDA-4039-9D52-230F8F67748D}" type="sibTrans" cxnId="{D812607F-BB62-414F-A890-54FA93933BE4}">
      <dgm:prSet/>
      <dgm:spPr/>
      <dgm:t>
        <a:bodyPr/>
        <a:lstStyle/>
        <a:p>
          <a:endParaRPr lang="en-IN"/>
        </a:p>
      </dgm:t>
    </dgm:pt>
    <dgm:pt modelId="{64E275FE-BBF4-42BE-9DDE-C0AB1DCB6794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Services offered</a:t>
          </a:r>
        </a:p>
      </dgm:t>
    </dgm:pt>
    <dgm:pt modelId="{95E02D0F-9C25-4B51-BEE9-5DCACD083A50}" type="parTrans" cxnId="{D7A3A392-820E-4C32-9422-51C263768C43}">
      <dgm:prSet/>
      <dgm:spPr/>
      <dgm:t>
        <a:bodyPr/>
        <a:lstStyle/>
        <a:p>
          <a:endParaRPr lang="en-IN"/>
        </a:p>
      </dgm:t>
    </dgm:pt>
    <dgm:pt modelId="{7CCE934F-815E-4542-8BFF-41E90C0AAF6D}" type="sibTrans" cxnId="{D7A3A392-820E-4C32-9422-51C263768C43}">
      <dgm:prSet/>
      <dgm:spPr/>
      <dgm:t>
        <a:bodyPr/>
        <a:lstStyle/>
        <a:p>
          <a:endParaRPr lang="en-IN"/>
        </a:p>
      </dgm:t>
    </dgm:pt>
    <dgm:pt modelId="{53226C1E-CEF1-49C1-9B12-8A358F06622E}">
      <dgm:prSet phldrT="[Text]"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Fund Transfer</a:t>
          </a:r>
          <a:endParaRPr lang="en-IN" sz="3600" dirty="0">
            <a:solidFill>
              <a:schemeClr val="tx1"/>
            </a:solidFill>
          </a:endParaRPr>
        </a:p>
      </dgm:t>
    </dgm:pt>
    <dgm:pt modelId="{16576200-DE76-4BD4-AE99-18FE24C9BA4E}" type="parTrans" cxnId="{C86D481B-AEB3-4D1A-B00B-94A4BDAB733F}">
      <dgm:prSet/>
      <dgm:spPr/>
      <dgm:t>
        <a:bodyPr/>
        <a:lstStyle/>
        <a:p>
          <a:endParaRPr lang="en-IN"/>
        </a:p>
      </dgm:t>
    </dgm:pt>
    <dgm:pt modelId="{4D8ABE96-0C27-4309-8587-D0A927B241EB}" type="sibTrans" cxnId="{C86D481B-AEB3-4D1A-B00B-94A4BDAB733F}">
      <dgm:prSet/>
      <dgm:spPr/>
      <dgm:t>
        <a:bodyPr/>
        <a:lstStyle/>
        <a:p>
          <a:endParaRPr lang="en-IN"/>
        </a:p>
      </dgm:t>
    </dgm:pt>
    <dgm:pt modelId="{AD0490AB-3DDA-420E-8D23-EDB0DDDAFB99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Benefits</a:t>
          </a:r>
          <a:endParaRPr lang="en-IN" sz="3600" dirty="0">
            <a:solidFill>
              <a:schemeClr val="tx1"/>
            </a:solidFill>
          </a:endParaRPr>
        </a:p>
      </dgm:t>
    </dgm:pt>
    <dgm:pt modelId="{529123E7-AA20-4252-B056-5EB7F3381ECB}" type="parTrans" cxnId="{900EF426-10FD-402D-931C-B2595CB01176}">
      <dgm:prSet/>
      <dgm:spPr/>
      <dgm:t>
        <a:bodyPr/>
        <a:lstStyle/>
        <a:p>
          <a:endParaRPr lang="en-IN"/>
        </a:p>
      </dgm:t>
    </dgm:pt>
    <dgm:pt modelId="{298915C0-68BC-4A37-BE2F-2A814F3345CF}" type="sibTrans" cxnId="{900EF426-10FD-402D-931C-B2595CB01176}">
      <dgm:prSet/>
      <dgm:spPr/>
      <dgm:t>
        <a:bodyPr/>
        <a:lstStyle/>
        <a:p>
          <a:endParaRPr lang="en-IN"/>
        </a:p>
      </dgm:t>
    </dgm:pt>
    <dgm:pt modelId="{31DF3CE7-9AD0-4537-A87B-05814BC101EC}">
      <dgm:prSet phldrT="[Text]" custT="1"/>
      <dgm:spPr/>
      <dgm:t>
        <a:bodyPr/>
        <a:lstStyle/>
        <a:p>
          <a:r>
            <a:rPr lang="en-IN" altLang="ko-KR" sz="360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Simplicity – User required to dial short code</a:t>
          </a:r>
          <a:endParaRPr lang="en-IN" sz="3600" dirty="0">
            <a:solidFill>
              <a:schemeClr val="tx1"/>
            </a:solidFill>
          </a:endParaRPr>
        </a:p>
      </dgm:t>
    </dgm:pt>
    <dgm:pt modelId="{2E2F86F5-EB1D-4A6C-8B04-39BE0122699F}" type="parTrans" cxnId="{E6EAF5C5-FD54-499C-8859-2D622C6F0449}">
      <dgm:prSet/>
      <dgm:spPr/>
      <dgm:t>
        <a:bodyPr/>
        <a:lstStyle/>
        <a:p>
          <a:endParaRPr lang="en-IN"/>
        </a:p>
      </dgm:t>
    </dgm:pt>
    <dgm:pt modelId="{1CE4D465-E1E3-45D6-83E4-1378A64EF59E}" type="sibTrans" cxnId="{E6EAF5C5-FD54-499C-8859-2D622C6F0449}">
      <dgm:prSet/>
      <dgm:spPr/>
      <dgm:t>
        <a:bodyPr/>
        <a:lstStyle/>
        <a:p>
          <a:endParaRPr lang="en-IN"/>
        </a:p>
      </dgm:t>
    </dgm:pt>
    <dgm:pt modelId="{8D077479-4EAF-485C-A675-BBC8D788667C}">
      <dgm:prSet phldrT="[Text]"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Mobile phone on GSM network</a:t>
          </a:r>
          <a:endParaRPr lang="en-IN" sz="3600" dirty="0">
            <a:solidFill>
              <a:schemeClr val="tx1"/>
            </a:solidFill>
          </a:endParaRPr>
        </a:p>
      </dgm:t>
    </dgm:pt>
    <dgm:pt modelId="{076885B4-11B4-492C-AF5E-93F1D82580E6}" type="parTrans" cxnId="{6B34F298-F620-4474-ABA2-9D9C27FC3DCB}">
      <dgm:prSet/>
      <dgm:spPr/>
      <dgm:t>
        <a:bodyPr/>
        <a:lstStyle/>
        <a:p>
          <a:endParaRPr lang="en-IN"/>
        </a:p>
      </dgm:t>
    </dgm:pt>
    <dgm:pt modelId="{F5E6B7C9-71A1-4BC0-9DE0-89BE3E18ADEB}" type="sibTrans" cxnId="{6B34F298-F620-4474-ABA2-9D9C27FC3DCB}">
      <dgm:prSet/>
      <dgm:spPr/>
      <dgm:t>
        <a:bodyPr/>
        <a:lstStyle/>
        <a:p>
          <a:endParaRPr lang="en-IN"/>
        </a:p>
      </dgm:t>
    </dgm:pt>
    <dgm:pt modelId="{CD436FBA-606D-41F1-8CD2-6FC6A96A174B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Check Balance</a:t>
          </a:r>
        </a:p>
      </dgm:t>
    </dgm:pt>
    <dgm:pt modelId="{20D617EE-538C-4017-8A67-27F39C0672C4}" type="parTrans" cxnId="{0DC8D63C-614D-42E2-8737-3DE1C66DDED7}">
      <dgm:prSet/>
      <dgm:spPr/>
      <dgm:t>
        <a:bodyPr/>
        <a:lstStyle/>
        <a:p>
          <a:endParaRPr lang="en-IN"/>
        </a:p>
      </dgm:t>
    </dgm:pt>
    <dgm:pt modelId="{B37BE43E-E4A5-4A2A-9566-3526DEA009C3}" type="sibTrans" cxnId="{0DC8D63C-614D-42E2-8737-3DE1C66DDED7}">
      <dgm:prSet/>
      <dgm:spPr/>
      <dgm:t>
        <a:bodyPr/>
        <a:lstStyle/>
        <a:p>
          <a:endParaRPr lang="en-IN"/>
        </a:p>
      </dgm:t>
    </dgm:pt>
    <dgm:pt modelId="{4D72ADA9-69AE-418D-B649-443572897148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My Profile</a:t>
          </a:r>
        </a:p>
      </dgm:t>
    </dgm:pt>
    <dgm:pt modelId="{3958CE58-B9BA-4660-9233-8527DDA07582}" type="parTrans" cxnId="{4345B6D3-DDA5-440E-86AF-5A8908251A0F}">
      <dgm:prSet/>
      <dgm:spPr/>
      <dgm:t>
        <a:bodyPr/>
        <a:lstStyle/>
        <a:p>
          <a:endParaRPr lang="en-IN"/>
        </a:p>
      </dgm:t>
    </dgm:pt>
    <dgm:pt modelId="{27CAEC12-34F3-4BE7-828B-C923066529CF}" type="sibTrans" cxnId="{4345B6D3-DDA5-440E-86AF-5A8908251A0F}">
      <dgm:prSet/>
      <dgm:spPr/>
      <dgm:t>
        <a:bodyPr/>
        <a:lstStyle/>
        <a:p>
          <a:endParaRPr lang="en-IN"/>
        </a:p>
      </dgm:t>
    </dgm:pt>
    <dgm:pt modelId="{53207D62-F6AF-4C1C-99F8-95BF42E3ED79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Pending Requests</a:t>
          </a:r>
        </a:p>
      </dgm:t>
    </dgm:pt>
    <dgm:pt modelId="{E6C1EA76-E1C2-4A66-85C4-09F057F24F74}" type="parTrans" cxnId="{41ED36B7-3C72-4E09-859D-11B7AE3AB797}">
      <dgm:prSet/>
      <dgm:spPr/>
      <dgm:t>
        <a:bodyPr/>
        <a:lstStyle/>
        <a:p>
          <a:endParaRPr lang="en-IN"/>
        </a:p>
      </dgm:t>
    </dgm:pt>
    <dgm:pt modelId="{BCA0EF96-6B47-4920-9AD4-DAB1B51361CD}" type="sibTrans" cxnId="{41ED36B7-3C72-4E09-859D-11B7AE3AB797}">
      <dgm:prSet/>
      <dgm:spPr/>
      <dgm:t>
        <a:bodyPr/>
        <a:lstStyle/>
        <a:p>
          <a:endParaRPr lang="en-IN"/>
        </a:p>
      </dgm:t>
    </dgm:pt>
    <dgm:pt modelId="{CD17F817-37A9-467E-B4A9-D1CB9E59C82A}">
      <dgm:prSet/>
      <dgm:spPr/>
      <dgm:t>
        <a:bodyPr/>
        <a:lstStyle/>
        <a:p>
          <a:r>
            <a:rPr lang="en-IN" altLang="ko-KR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Available in 12 regional languages</a:t>
          </a:r>
        </a:p>
      </dgm:t>
    </dgm:pt>
    <dgm:pt modelId="{C0C04752-4212-4D9F-9ED4-28227F872B15}" type="parTrans" cxnId="{37B4377C-5E64-45AD-9E8E-2484F488218D}">
      <dgm:prSet/>
      <dgm:spPr/>
      <dgm:t>
        <a:bodyPr/>
        <a:lstStyle/>
        <a:p>
          <a:endParaRPr lang="en-IN"/>
        </a:p>
      </dgm:t>
    </dgm:pt>
    <dgm:pt modelId="{965621E9-9AF2-4240-8C5B-6AD4A4AD5DE1}" type="sibTrans" cxnId="{37B4377C-5E64-45AD-9E8E-2484F488218D}">
      <dgm:prSet/>
      <dgm:spPr/>
      <dgm:t>
        <a:bodyPr/>
        <a:lstStyle/>
        <a:p>
          <a:endParaRPr lang="en-IN"/>
        </a:p>
      </dgm:t>
    </dgm:pt>
    <dgm:pt modelId="{C5382AE4-898C-4B80-8999-E4B1DF11D460}">
      <dgm:prSet/>
      <dgm:spPr/>
      <dgm:t>
        <a:bodyPr/>
        <a:lstStyle/>
        <a:p>
          <a:r>
            <a:rPr lang="en-IN" altLang="ko-KR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Works without Internet – uses voice connectivity</a:t>
          </a:r>
          <a:endParaRPr lang="en-IN" altLang="ko-KR" dirty="0" smtClean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52AB5073-BE62-4183-B012-C3A3D1408D3B}" type="parTrans" cxnId="{FDF16AA8-D1F4-45F8-A900-883AECE6DA76}">
      <dgm:prSet/>
      <dgm:spPr/>
      <dgm:t>
        <a:bodyPr/>
        <a:lstStyle/>
        <a:p>
          <a:endParaRPr lang="en-IN"/>
        </a:p>
      </dgm:t>
    </dgm:pt>
    <dgm:pt modelId="{7B14B678-348B-4454-BB19-C8FA5640E999}" type="sibTrans" cxnId="{FDF16AA8-D1F4-45F8-A900-883AECE6DA76}">
      <dgm:prSet/>
      <dgm:spPr/>
      <dgm:t>
        <a:bodyPr/>
        <a:lstStyle/>
        <a:p>
          <a:endParaRPr lang="en-IN"/>
        </a:p>
      </dgm:t>
    </dgm:pt>
    <dgm:pt modelId="{07197C3C-CEA1-417F-92FA-6EC4705F5B04}">
      <dgm:prSet/>
      <dgm:spPr/>
      <dgm:t>
        <a:bodyPr/>
        <a:lstStyle/>
        <a:p>
          <a:r>
            <a:rPr lang="en-IN" altLang="ko-KR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24x7, 365 days instantaneous money transfer</a:t>
          </a:r>
        </a:p>
      </dgm:t>
    </dgm:pt>
    <dgm:pt modelId="{9CA9D73E-91B5-4665-9480-8FEC1E663F06}" type="parTrans" cxnId="{982C4E1B-0C84-414C-8622-52DDC4AF2151}">
      <dgm:prSet/>
      <dgm:spPr/>
      <dgm:t>
        <a:bodyPr/>
        <a:lstStyle/>
        <a:p>
          <a:endParaRPr lang="en-IN"/>
        </a:p>
      </dgm:t>
    </dgm:pt>
    <dgm:pt modelId="{3703F16A-59D9-4B9C-B283-A66C780EC5C1}" type="sibTrans" cxnId="{982C4E1B-0C84-414C-8622-52DDC4AF2151}">
      <dgm:prSet/>
      <dgm:spPr/>
      <dgm:t>
        <a:bodyPr/>
        <a:lstStyle/>
        <a:p>
          <a:endParaRPr lang="en-IN"/>
        </a:p>
      </dgm:t>
    </dgm:pt>
    <dgm:pt modelId="{F51EFB22-3F21-48B9-BD99-2F815D80552D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 QSAM Services -*99*99#</a:t>
          </a:r>
        </a:p>
      </dgm:t>
    </dgm:pt>
    <dgm:pt modelId="{C685F2A9-FC56-4BC7-B1EE-58CB54462D61}" type="parTrans" cxnId="{11643E4E-27F0-48EA-B4FC-7BBEE979BCA3}">
      <dgm:prSet/>
      <dgm:spPr/>
      <dgm:t>
        <a:bodyPr/>
        <a:lstStyle/>
        <a:p>
          <a:endParaRPr lang="en-IN"/>
        </a:p>
      </dgm:t>
    </dgm:pt>
    <dgm:pt modelId="{3E7C66ED-BA92-4E3A-A3BF-15D9477747C6}" type="sibTrans" cxnId="{11643E4E-27F0-48EA-B4FC-7BBEE979BCA3}">
      <dgm:prSet/>
      <dgm:spPr/>
      <dgm:t>
        <a:bodyPr/>
        <a:lstStyle/>
        <a:p>
          <a:endParaRPr lang="en-IN"/>
        </a:p>
      </dgm:t>
    </dgm:pt>
    <dgm:pt modelId="{AB6D7EA9-50D1-45F0-9112-B510E50E1D5B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Transactions</a:t>
          </a:r>
        </a:p>
      </dgm:t>
    </dgm:pt>
    <dgm:pt modelId="{788F7C07-7409-4274-97CF-A1A644E1E9A3}" type="parTrans" cxnId="{1FB42E17-BD0E-41F8-B44C-65C339FD1F65}">
      <dgm:prSet/>
      <dgm:spPr/>
      <dgm:t>
        <a:bodyPr/>
        <a:lstStyle/>
        <a:p>
          <a:endParaRPr lang="en-IN"/>
        </a:p>
      </dgm:t>
    </dgm:pt>
    <dgm:pt modelId="{5F4E9FF6-0B29-4150-BC39-C3AE647E3E87}" type="sibTrans" cxnId="{1FB42E17-BD0E-41F8-B44C-65C339FD1F65}">
      <dgm:prSet/>
      <dgm:spPr/>
      <dgm:t>
        <a:bodyPr/>
        <a:lstStyle/>
        <a:p>
          <a:endParaRPr lang="en-IN"/>
        </a:p>
      </dgm:t>
    </dgm:pt>
    <dgm:pt modelId="{63CC0DD1-D0C2-48CB-B54D-09F3863AE385}" type="pres">
      <dgm:prSet presAssocID="{E1887C5A-669D-4D8C-BBC5-2100C10968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A6A16-F01B-4F68-933B-EE52F42CB423}" type="pres">
      <dgm:prSet presAssocID="{0C98A49A-E205-4EEF-8BA0-DD7B94BE4A38}" presName="linNode" presStyleCnt="0"/>
      <dgm:spPr/>
    </dgm:pt>
    <dgm:pt modelId="{281735F7-A3E1-4B02-9BD2-06B968544247}" type="pres">
      <dgm:prSet presAssocID="{0C98A49A-E205-4EEF-8BA0-DD7B94BE4A38}" presName="parentText" presStyleLbl="node1" presStyleIdx="0" presStyleCnt="3" custScaleX="8049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BDE836-DD21-442E-9B22-FD62802AD900}" type="pres">
      <dgm:prSet presAssocID="{0C98A49A-E205-4EEF-8BA0-DD7B94BE4A38}" presName="descendantText" presStyleLbl="alignAccFollowNode1" presStyleIdx="0" presStyleCnt="3" custScaleX="107015" custScaleY="120140" custLinFactNeighborX="46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B78868-FB0F-42DF-B419-B82F9C3A5217}" type="pres">
      <dgm:prSet presAssocID="{9AFE9691-C6A5-4786-972C-45AFF294BE09}" presName="sp" presStyleCnt="0"/>
      <dgm:spPr/>
    </dgm:pt>
    <dgm:pt modelId="{A75DA28D-A2EE-4D5B-8769-D48DCC7803C3}" type="pres">
      <dgm:prSet presAssocID="{64E275FE-BBF4-42BE-9DDE-C0AB1DCB6794}" presName="linNode" presStyleCnt="0"/>
      <dgm:spPr/>
    </dgm:pt>
    <dgm:pt modelId="{9CA394DA-78CD-41A5-955E-8C004DB4B92A}" type="pres">
      <dgm:prSet presAssocID="{64E275FE-BBF4-42BE-9DDE-C0AB1DCB6794}" presName="parentText" presStyleLbl="node1" presStyleIdx="1" presStyleCnt="3" custScaleX="804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94251-76DC-49CE-88F4-A920606D96D4}" type="pres">
      <dgm:prSet presAssocID="{64E275FE-BBF4-42BE-9DDE-C0AB1DCB6794}" presName="descendantText" presStyleLbl="alignAccFollowNode1" presStyleIdx="1" presStyleCnt="3" custScaleX="107015" custScaleY="120140" custLinFactNeighborX="35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BD47F6-52EF-47FC-B13D-965838D47CF3}" type="pres">
      <dgm:prSet presAssocID="{7CCE934F-815E-4542-8BFF-41E90C0AAF6D}" presName="sp" presStyleCnt="0"/>
      <dgm:spPr/>
    </dgm:pt>
    <dgm:pt modelId="{34A9D55F-4E16-4A2B-A37C-FF4D0BE633A5}" type="pres">
      <dgm:prSet presAssocID="{AD0490AB-3DDA-420E-8D23-EDB0DDDAFB99}" presName="linNode" presStyleCnt="0"/>
      <dgm:spPr/>
    </dgm:pt>
    <dgm:pt modelId="{C1B50298-F220-4206-9996-2BCDE4E8236F}" type="pres">
      <dgm:prSet presAssocID="{AD0490AB-3DDA-420E-8D23-EDB0DDDAFB99}" presName="parentText" presStyleLbl="node1" presStyleIdx="2" presStyleCnt="3" custScaleX="8049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8DE387-B3B3-49E6-A748-AE8503053AE6}" type="pres">
      <dgm:prSet presAssocID="{AD0490AB-3DDA-420E-8D23-EDB0DDDAFB99}" presName="descendantText" presStyleLbl="alignAccFollowNode1" presStyleIdx="2" presStyleCnt="3" custScaleX="107015" custScaleY="120140" custLinFactNeighborX="35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987CEB1-C49F-41A5-8526-7485B1952F12}" srcId="{E1887C5A-669D-4D8C-BBC5-2100C10968B9}" destId="{0C98A49A-E205-4EEF-8BA0-DD7B94BE4A38}" srcOrd="0" destOrd="0" parTransId="{A25D13C2-5F71-48F3-863C-A5447D13EE6D}" sibTransId="{9AFE9691-C6A5-4786-972C-45AFF294BE09}"/>
    <dgm:cxn modelId="{73FE208E-5E27-4277-B715-5B4F3D8871EC}" type="presOf" srcId="{E1887C5A-669D-4D8C-BBC5-2100C10968B9}" destId="{63CC0DD1-D0C2-48CB-B54D-09F3863AE385}" srcOrd="0" destOrd="0" presId="urn:microsoft.com/office/officeart/2005/8/layout/vList5"/>
    <dgm:cxn modelId="{1FB42E17-BD0E-41F8-B44C-65C339FD1F65}" srcId="{64E275FE-BBF4-42BE-9DDE-C0AB1DCB6794}" destId="{AB6D7EA9-50D1-45F0-9112-B510E50E1D5B}" srcOrd="4" destOrd="0" parTransId="{788F7C07-7409-4274-97CF-A1A644E1E9A3}" sibTransId="{5F4E9FF6-0B29-4150-BC39-C3AE647E3E87}"/>
    <dgm:cxn modelId="{095970E1-B7A7-48C5-B86C-F090FD6B4447}" type="presOf" srcId="{C5382AE4-898C-4B80-8999-E4B1DF11D460}" destId="{9D8DE387-B3B3-49E6-A748-AE8503053AE6}" srcOrd="0" destOrd="2" presId="urn:microsoft.com/office/officeart/2005/8/layout/vList5"/>
    <dgm:cxn modelId="{4B062011-DB21-412C-81CE-27B6B4900C7E}" srcId="{0C98A49A-E205-4EEF-8BA0-DD7B94BE4A38}" destId="{D1021658-B8FD-4348-B093-55598A6F7AED}" srcOrd="0" destOrd="0" parTransId="{4DCE48F5-9E13-4F36-9AFF-467098B20B34}" sibTransId="{0D90813B-3E5F-4D5E-BCB3-E11215148611}"/>
    <dgm:cxn modelId="{D812607F-BB62-414F-A890-54FA93933BE4}" srcId="{0C98A49A-E205-4EEF-8BA0-DD7B94BE4A38}" destId="{420A3D32-DB77-4310-BFC4-5E72E201DCEA}" srcOrd="1" destOrd="0" parTransId="{A4864350-2B6E-4ED1-9874-CBB25F3D9A6B}" sibTransId="{DABF591A-2DDA-4039-9D52-230F8F67748D}"/>
    <dgm:cxn modelId="{FC128B5F-7F85-44E1-B41A-1D53475FD367}" type="presOf" srcId="{CD436FBA-606D-41F1-8CD2-6FC6A96A174B}" destId="{B4594251-76DC-49CE-88F4-A920606D96D4}" srcOrd="0" destOrd="1" presId="urn:microsoft.com/office/officeart/2005/8/layout/vList5"/>
    <dgm:cxn modelId="{AD825C2C-18BA-47CF-8713-32A8A259C910}" type="presOf" srcId="{F51EFB22-3F21-48B9-BD99-2F815D80552D}" destId="{B4594251-76DC-49CE-88F4-A920606D96D4}" srcOrd="0" destOrd="5" presId="urn:microsoft.com/office/officeart/2005/8/layout/vList5"/>
    <dgm:cxn modelId="{1CD04420-7556-4B8B-BAED-DB8974245514}" type="presOf" srcId="{AB6D7EA9-50D1-45F0-9112-B510E50E1D5B}" destId="{B4594251-76DC-49CE-88F4-A920606D96D4}" srcOrd="0" destOrd="4" presId="urn:microsoft.com/office/officeart/2005/8/layout/vList5"/>
    <dgm:cxn modelId="{D7A3A392-820E-4C32-9422-51C263768C43}" srcId="{E1887C5A-669D-4D8C-BBC5-2100C10968B9}" destId="{64E275FE-BBF4-42BE-9DDE-C0AB1DCB6794}" srcOrd="1" destOrd="0" parTransId="{95E02D0F-9C25-4B51-BEE9-5DCACD083A50}" sibTransId="{7CCE934F-815E-4542-8BFF-41E90C0AAF6D}"/>
    <dgm:cxn modelId="{6B34F298-F620-4474-ABA2-9D9C27FC3DCB}" srcId="{0C98A49A-E205-4EEF-8BA0-DD7B94BE4A38}" destId="{8D077479-4EAF-485C-A675-BBC8D788667C}" srcOrd="2" destOrd="0" parTransId="{076885B4-11B4-492C-AF5E-93F1D82580E6}" sibTransId="{F5E6B7C9-71A1-4BC0-9DE0-89BE3E18ADEB}"/>
    <dgm:cxn modelId="{45AD1AD1-4539-4DE3-BF8B-7D20C83B1CC3}" type="presOf" srcId="{31DF3CE7-9AD0-4537-A87B-05814BC101EC}" destId="{9D8DE387-B3B3-49E6-A748-AE8503053AE6}" srcOrd="0" destOrd="0" presId="urn:microsoft.com/office/officeart/2005/8/layout/vList5"/>
    <dgm:cxn modelId="{41ED36B7-3C72-4E09-859D-11B7AE3AB797}" srcId="{64E275FE-BBF4-42BE-9DDE-C0AB1DCB6794}" destId="{53207D62-F6AF-4C1C-99F8-95BF42E3ED79}" srcOrd="3" destOrd="0" parTransId="{E6C1EA76-E1C2-4A66-85C4-09F057F24F74}" sibTransId="{BCA0EF96-6B47-4920-9AD4-DAB1B51361CD}"/>
    <dgm:cxn modelId="{B2FA6B73-282A-47F8-9B56-70A7E209CFDB}" type="presOf" srcId="{53226C1E-CEF1-49C1-9B12-8A358F06622E}" destId="{B4594251-76DC-49CE-88F4-A920606D96D4}" srcOrd="0" destOrd="0" presId="urn:microsoft.com/office/officeart/2005/8/layout/vList5"/>
    <dgm:cxn modelId="{FDF16AA8-D1F4-45F8-A900-883AECE6DA76}" srcId="{AD0490AB-3DDA-420E-8D23-EDB0DDDAFB99}" destId="{C5382AE4-898C-4B80-8999-E4B1DF11D460}" srcOrd="2" destOrd="0" parTransId="{52AB5073-BE62-4183-B012-C3A3D1408D3B}" sibTransId="{7B14B678-348B-4454-BB19-C8FA5640E999}"/>
    <dgm:cxn modelId="{6E383CCC-2275-43C1-AB9E-EC756CD23DE8}" type="presOf" srcId="{CD17F817-37A9-467E-B4A9-D1CB9E59C82A}" destId="{9D8DE387-B3B3-49E6-A748-AE8503053AE6}" srcOrd="0" destOrd="1" presId="urn:microsoft.com/office/officeart/2005/8/layout/vList5"/>
    <dgm:cxn modelId="{56384168-AD72-4683-8518-16AAE177AD33}" type="presOf" srcId="{D1021658-B8FD-4348-B093-55598A6F7AED}" destId="{5FBDE836-DD21-442E-9B22-FD62802AD900}" srcOrd="0" destOrd="0" presId="urn:microsoft.com/office/officeart/2005/8/layout/vList5"/>
    <dgm:cxn modelId="{359D9AE8-33CD-40A3-9F6D-047959B484A1}" type="presOf" srcId="{4D72ADA9-69AE-418D-B649-443572897148}" destId="{B4594251-76DC-49CE-88F4-A920606D96D4}" srcOrd="0" destOrd="2" presId="urn:microsoft.com/office/officeart/2005/8/layout/vList5"/>
    <dgm:cxn modelId="{0DC8D63C-614D-42E2-8737-3DE1C66DDED7}" srcId="{64E275FE-BBF4-42BE-9DDE-C0AB1DCB6794}" destId="{CD436FBA-606D-41F1-8CD2-6FC6A96A174B}" srcOrd="1" destOrd="0" parTransId="{20D617EE-538C-4017-8A67-27F39C0672C4}" sibTransId="{B37BE43E-E4A5-4A2A-9566-3526DEA009C3}"/>
    <dgm:cxn modelId="{900EF426-10FD-402D-931C-B2595CB01176}" srcId="{E1887C5A-669D-4D8C-BBC5-2100C10968B9}" destId="{AD0490AB-3DDA-420E-8D23-EDB0DDDAFB99}" srcOrd="2" destOrd="0" parTransId="{529123E7-AA20-4252-B056-5EB7F3381ECB}" sibTransId="{298915C0-68BC-4A37-BE2F-2A814F3345CF}"/>
    <dgm:cxn modelId="{37B4377C-5E64-45AD-9E8E-2484F488218D}" srcId="{AD0490AB-3DDA-420E-8D23-EDB0DDDAFB99}" destId="{CD17F817-37A9-467E-B4A9-D1CB9E59C82A}" srcOrd="1" destOrd="0" parTransId="{C0C04752-4212-4D9F-9ED4-28227F872B15}" sibTransId="{965621E9-9AF2-4240-8C5B-6AD4A4AD5DE1}"/>
    <dgm:cxn modelId="{85FC5DD7-2D1B-4A9E-B579-8B03EAA88B8D}" type="presOf" srcId="{AD0490AB-3DDA-420E-8D23-EDB0DDDAFB99}" destId="{C1B50298-F220-4206-9996-2BCDE4E8236F}" srcOrd="0" destOrd="0" presId="urn:microsoft.com/office/officeart/2005/8/layout/vList5"/>
    <dgm:cxn modelId="{982C4E1B-0C84-414C-8622-52DDC4AF2151}" srcId="{AD0490AB-3DDA-420E-8D23-EDB0DDDAFB99}" destId="{07197C3C-CEA1-417F-92FA-6EC4705F5B04}" srcOrd="3" destOrd="0" parTransId="{9CA9D73E-91B5-4665-9480-8FEC1E663F06}" sibTransId="{3703F16A-59D9-4B9C-B283-A66C780EC5C1}"/>
    <dgm:cxn modelId="{02D50093-20E3-4964-A237-0A813DB21522}" type="presOf" srcId="{64E275FE-BBF4-42BE-9DDE-C0AB1DCB6794}" destId="{9CA394DA-78CD-41A5-955E-8C004DB4B92A}" srcOrd="0" destOrd="0" presId="urn:microsoft.com/office/officeart/2005/8/layout/vList5"/>
    <dgm:cxn modelId="{A6AD364E-9021-40E1-8E7F-87219CE9132D}" type="presOf" srcId="{420A3D32-DB77-4310-BFC4-5E72E201DCEA}" destId="{5FBDE836-DD21-442E-9B22-FD62802AD900}" srcOrd="0" destOrd="1" presId="urn:microsoft.com/office/officeart/2005/8/layout/vList5"/>
    <dgm:cxn modelId="{0872A25A-E746-4FD6-91A1-32A2DBABCE7A}" type="presOf" srcId="{8D077479-4EAF-485C-A675-BBC8D788667C}" destId="{5FBDE836-DD21-442E-9B22-FD62802AD900}" srcOrd="0" destOrd="2" presId="urn:microsoft.com/office/officeart/2005/8/layout/vList5"/>
    <dgm:cxn modelId="{11643E4E-27F0-48EA-B4FC-7BBEE979BCA3}" srcId="{64E275FE-BBF4-42BE-9DDE-C0AB1DCB6794}" destId="{F51EFB22-3F21-48B9-BD99-2F815D80552D}" srcOrd="5" destOrd="0" parTransId="{C685F2A9-FC56-4BC7-B1EE-58CB54462D61}" sibTransId="{3E7C66ED-BA92-4E3A-A3BF-15D9477747C6}"/>
    <dgm:cxn modelId="{FFF1A7DF-9713-483B-A53C-BE3A6C401B17}" type="presOf" srcId="{53207D62-F6AF-4C1C-99F8-95BF42E3ED79}" destId="{B4594251-76DC-49CE-88F4-A920606D96D4}" srcOrd="0" destOrd="3" presId="urn:microsoft.com/office/officeart/2005/8/layout/vList5"/>
    <dgm:cxn modelId="{0B09032B-98F3-4125-8572-4F5ABB4A2F7F}" type="presOf" srcId="{07197C3C-CEA1-417F-92FA-6EC4705F5B04}" destId="{9D8DE387-B3B3-49E6-A748-AE8503053AE6}" srcOrd="0" destOrd="3" presId="urn:microsoft.com/office/officeart/2005/8/layout/vList5"/>
    <dgm:cxn modelId="{AB75BA27-60DC-44A4-9D17-FF146B6A97B3}" type="presOf" srcId="{0C98A49A-E205-4EEF-8BA0-DD7B94BE4A38}" destId="{281735F7-A3E1-4B02-9BD2-06B968544247}" srcOrd="0" destOrd="0" presId="urn:microsoft.com/office/officeart/2005/8/layout/vList5"/>
    <dgm:cxn modelId="{4345B6D3-DDA5-440E-86AF-5A8908251A0F}" srcId="{64E275FE-BBF4-42BE-9DDE-C0AB1DCB6794}" destId="{4D72ADA9-69AE-418D-B649-443572897148}" srcOrd="2" destOrd="0" parTransId="{3958CE58-B9BA-4660-9233-8527DDA07582}" sibTransId="{27CAEC12-34F3-4BE7-828B-C923066529CF}"/>
    <dgm:cxn modelId="{E6EAF5C5-FD54-499C-8859-2D622C6F0449}" srcId="{AD0490AB-3DDA-420E-8D23-EDB0DDDAFB99}" destId="{31DF3CE7-9AD0-4537-A87B-05814BC101EC}" srcOrd="0" destOrd="0" parTransId="{2E2F86F5-EB1D-4A6C-8B04-39BE0122699F}" sibTransId="{1CE4D465-E1E3-45D6-83E4-1378A64EF59E}"/>
    <dgm:cxn modelId="{C86D481B-AEB3-4D1A-B00B-94A4BDAB733F}" srcId="{64E275FE-BBF4-42BE-9DDE-C0AB1DCB6794}" destId="{53226C1E-CEF1-49C1-9B12-8A358F06622E}" srcOrd="0" destOrd="0" parTransId="{16576200-DE76-4BD4-AE99-18FE24C9BA4E}" sibTransId="{4D8ABE96-0C27-4309-8587-D0A927B241EB}"/>
    <dgm:cxn modelId="{E2609930-26AD-4343-BE80-1E8AC76D3F30}" type="presParOf" srcId="{63CC0DD1-D0C2-48CB-B54D-09F3863AE385}" destId="{2C4A6A16-F01B-4F68-933B-EE52F42CB423}" srcOrd="0" destOrd="0" presId="urn:microsoft.com/office/officeart/2005/8/layout/vList5"/>
    <dgm:cxn modelId="{9460CF01-7C66-4071-9387-B20FDA37920E}" type="presParOf" srcId="{2C4A6A16-F01B-4F68-933B-EE52F42CB423}" destId="{281735F7-A3E1-4B02-9BD2-06B968544247}" srcOrd="0" destOrd="0" presId="urn:microsoft.com/office/officeart/2005/8/layout/vList5"/>
    <dgm:cxn modelId="{30FCE280-2870-4FCC-BD60-E5F74AAEA643}" type="presParOf" srcId="{2C4A6A16-F01B-4F68-933B-EE52F42CB423}" destId="{5FBDE836-DD21-442E-9B22-FD62802AD900}" srcOrd="1" destOrd="0" presId="urn:microsoft.com/office/officeart/2005/8/layout/vList5"/>
    <dgm:cxn modelId="{6F753EA8-A246-4108-852B-2A3F4ECE0699}" type="presParOf" srcId="{63CC0DD1-D0C2-48CB-B54D-09F3863AE385}" destId="{A0B78868-FB0F-42DF-B419-B82F9C3A5217}" srcOrd="1" destOrd="0" presId="urn:microsoft.com/office/officeart/2005/8/layout/vList5"/>
    <dgm:cxn modelId="{33E5F0D4-178E-4BF7-956C-C9E3AA751F95}" type="presParOf" srcId="{63CC0DD1-D0C2-48CB-B54D-09F3863AE385}" destId="{A75DA28D-A2EE-4D5B-8769-D48DCC7803C3}" srcOrd="2" destOrd="0" presId="urn:microsoft.com/office/officeart/2005/8/layout/vList5"/>
    <dgm:cxn modelId="{6D4DFCC5-BB86-4F5C-BEB3-2E070BBCE98E}" type="presParOf" srcId="{A75DA28D-A2EE-4D5B-8769-D48DCC7803C3}" destId="{9CA394DA-78CD-41A5-955E-8C004DB4B92A}" srcOrd="0" destOrd="0" presId="urn:microsoft.com/office/officeart/2005/8/layout/vList5"/>
    <dgm:cxn modelId="{6C1530E9-FA63-49EC-AAD1-0650EB9AA797}" type="presParOf" srcId="{A75DA28D-A2EE-4D5B-8769-D48DCC7803C3}" destId="{B4594251-76DC-49CE-88F4-A920606D96D4}" srcOrd="1" destOrd="0" presId="urn:microsoft.com/office/officeart/2005/8/layout/vList5"/>
    <dgm:cxn modelId="{B922A903-9FA1-46F2-A21F-FAD5A63CAA1B}" type="presParOf" srcId="{63CC0DD1-D0C2-48CB-B54D-09F3863AE385}" destId="{DEBD47F6-52EF-47FC-B13D-965838D47CF3}" srcOrd="3" destOrd="0" presId="urn:microsoft.com/office/officeart/2005/8/layout/vList5"/>
    <dgm:cxn modelId="{486FBC79-DAA7-4353-BD0D-DB7A08A159BD}" type="presParOf" srcId="{63CC0DD1-D0C2-48CB-B54D-09F3863AE385}" destId="{34A9D55F-4E16-4A2B-A37C-FF4D0BE633A5}" srcOrd="4" destOrd="0" presId="urn:microsoft.com/office/officeart/2005/8/layout/vList5"/>
    <dgm:cxn modelId="{BFD14AD2-DA4C-4BBF-BB7A-8A6799902E51}" type="presParOf" srcId="{34A9D55F-4E16-4A2B-A37C-FF4D0BE633A5}" destId="{C1B50298-F220-4206-9996-2BCDE4E8236F}" srcOrd="0" destOrd="0" presId="urn:microsoft.com/office/officeart/2005/8/layout/vList5"/>
    <dgm:cxn modelId="{1E7923D0-5D92-47A5-A5A3-2EC99235F013}" type="presParOf" srcId="{34A9D55F-4E16-4A2B-A37C-FF4D0BE633A5}" destId="{9D8DE387-B3B3-49E6-A748-AE8503053A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887C5A-669D-4D8C-BBC5-2100C10968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C98A49A-E205-4EEF-8BA0-DD7B94BE4A38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BHIM </a:t>
          </a:r>
          <a:r>
            <a:rPr lang="en-IN" sz="3600" dirty="0" err="1" smtClean="0">
              <a:solidFill>
                <a:schemeClr val="tx1"/>
              </a:solidFill>
            </a:rPr>
            <a:t>Aadhaar</a:t>
          </a:r>
          <a:endParaRPr lang="en-IN" sz="3600" dirty="0">
            <a:solidFill>
              <a:schemeClr val="tx1"/>
            </a:solidFill>
          </a:endParaRPr>
        </a:p>
      </dgm:t>
    </dgm:pt>
    <dgm:pt modelId="{A25D13C2-5F71-48F3-863C-A5447D13EE6D}" type="parTrans" cxnId="{A987CEB1-C49F-41A5-8526-7485B1952F12}">
      <dgm:prSet/>
      <dgm:spPr/>
      <dgm:t>
        <a:bodyPr/>
        <a:lstStyle/>
        <a:p>
          <a:endParaRPr lang="en-IN"/>
        </a:p>
      </dgm:t>
    </dgm:pt>
    <dgm:pt modelId="{9AFE9691-C6A5-4786-972C-45AFF294BE09}" type="sibTrans" cxnId="{A987CEB1-C49F-41A5-8526-7485B1952F12}">
      <dgm:prSet/>
      <dgm:spPr/>
      <dgm:t>
        <a:bodyPr/>
        <a:lstStyle/>
        <a:p>
          <a:endParaRPr lang="en-IN"/>
        </a:p>
      </dgm:t>
    </dgm:pt>
    <dgm:pt modelId="{D1021658-B8FD-4348-B093-55598A6F7AED}">
      <dgm:prSet phldrT="[Text]" custT="1"/>
      <dgm:spPr/>
      <dgm:t>
        <a:bodyPr/>
        <a:lstStyle/>
        <a:p>
          <a:r>
            <a:rPr lang="en-US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Facilitates digital payments using thumb imprint on a merchant’s biometric enabled device</a:t>
          </a:r>
          <a:endParaRPr lang="en-IN" sz="3600" dirty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4DCE48F5-9E13-4F36-9AFF-467098B20B34}" type="parTrans" cxnId="{4B062011-DB21-412C-81CE-27B6B4900C7E}">
      <dgm:prSet/>
      <dgm:spPr/>
      <dgm:t>
        <a:bodyPr/>
        <a:lstStyle/>
        <a:p>
          <a:endParaRPr lang="en-IN"/>
        </a:p>
      </dgm:t>
    </dgm:pt>
    <dgm:pt modelId="{0D90813B-3E5F-4D5E-BCB3-E11215148611}" type="sibTrans" cxnId="{4B062011-DB21-412C-81CE-27B6B4900C7E}">
      <dgm:prSet/>
      <dgm:spPr/>
      <dgm:t>
        <a:bodyPr/>
        <a:lstStyle/>
        <a:p>
          <a:endParaRPr lang="en-IN"/>
        </a:p>
      </dgm:t>
    </dgm:pt>
    <dgm:pt modelId="{64E275FE-BBF4-42BE-9DDE-C0AB1DCB6794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Features</a:t>
          </a:r>
        </a:p>
      </dgm:t>
    </dgm:pt>
    <dgm:pt modelId="{95E02D0F-9C25-4B51-BEE9-5DCACD083A50}" type="parTrans" cxnId="{D7A3A392-820E-4C32-9422-51C263768C43}">
      <dgm:prSet/>
      <dgm:spPr/>
      <dgm:t>
        <a:bodyPr/>
        <a:lstStyle/>
        <a:p>
          <a:endParaRPr lang="en-IN"/>
        </a:p>
      </dgm:t>
    </dgm:pt>
    <dgm:pt modelId="{7CCE934F-815E-4542-8BFF-41E90C0AAF6D}" type="sibTrans" cxnId="{D7A3A392-820E-4C32-9422-51C263768C43}">
      <dgm:prSet/>
      <dgm:spPr/>
      <dgm:t>
        <a:bodyPr/>
        <a:lstStyle/>
        <a:p>
          <a:endParaRPr lang="en-IN"/>
        </a:p>
      </dgm:t>
    </dgm:pt>
    <dgm:pt modelId="{53226C1E-CEF1-49C1-9B12-8A358F06622E}">
      <dgm:prSet phldrT="[Text]"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Only </a:t>
          </a:r>
          <a:r>
            <a:rPr lang="en-IN" altLang="ko-KR" sz="3600" dirty="0" err="1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Aadhaar</a:t>
          </a:r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 number linked to Bank account required for making payments.</a:t>
          </a:r>
          <a:endParaRPr lang="en-IN" sz="3600" dirty="0">
            <a:solidFill>
              <a:schemeClr val="tx1"/>
            </a:solidFill>
          </a:endParaRPr>
        </a:p>
      </dgm:t>
    </dgm:pt>
    <dgm:pt modelId="{16576200-DE76-4BD4-AE99-18FE24C9BA4E}" type="parTrans" cxnId="{C86D481B-AEB3-4D1A-B00B-94A4BDAB733F}">
      <dgm:prSet/>
      <dgm:spPr/>
      <dgm:t>
        <a:bodyPr/>
        <a:lstStyle/>
        <a:p>
          <a:endParaRPr lang="en-IN"/>
        </a:p>
      </dgm:t>
    </dgm:pt>
    <dgm:pt modelId="{4D8ABE96-0C27-4309-8587-D0A927B241EB}" type="sibTrans" cxnId="{C86D481B-AEB3-4D1A-B00B-94A4BDAB733F}">
      <dgm:prSet/>
      <dgm:spPr/>
      <dgm:t>
        <a:bodyPr/>
        <a:lstStyle/>
        <a:p>
          <a:endParaRPr lang="en-IN"/>
        </a:p>
      </dgm:t>
    </dgm:pt>
    <dgm:pt modelId="{AD0490AB-3DDA-420E-8D23-EDB0DDDAFB99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Benefits</a:t>
          </a:r>
          <a:endParaRPr lang="en-IN" sz="3600" dirty="0">
            <a:solidFill>
              <a:schemeClr val="tx1"/>
            </a:solidFill>
          </a:endParaRPr>
        </a:p>
      </dgm:t>
    </dgm:pt>
    <dgm:pt modelId="{529123E7-AA20-4252-B056-5EB7F3381ECB}" type="parTrans" cxnId="{900EF426-10FD-402D-931C-B2595CB01176}">
      <dgm:prSet/>
      <dgm:spPr/>
      <dgm:t>
        <a:bodyPr/>
        <a:lstStyle/>
        <a:p>
          <a:endParaRPr lang="en-IN"/>
        </a:p>
      </dgm:t>
    </dgm:pt>
    <dgm:pt modelId="{298915C0-68BC-4A37-BE2F-2A814F3345CF}" type="sibTrans" cxnId="{900EF426-10FD-402D-931C-B2595CB01176}">
      <dgm:prSet/>
      <dgm:spPr/>
      <dgm:t>
        <a:bodyPr/>
        <a:lstStyle/>
        <a:p>
          <a:endParaRPr lang="en-IN"/>
        </a:p>
      </dgm:t>
    </dgm:pt>
    <dgm:pt modelId="{31DF3CE7-9AD0-4537-A87B-05814BC101EC}">
      <dgm:prSet phldrT="[Text]"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No need to carry any credit/debit card, cash, cheque or mobile wallets.</a:t>
          </a:r>
          <a:endParaRPr lang="en-IN" sz="3600" dirty="0">
            <a:solidFill>
              <a:schemeClr val="tx1"/>
            </a:solidFill>
          </a:endParaRPr>
        </a:p>
      </dgm:t>
    </dgm:pt>
    <dgm:pt modelId="{2E2F86F5-EB1D-4A6C-8B04-39BE0122699F}" type="parTrans" cxnId="{E6EAF5C5-FD54-499C-8859-2D622C6F0449}">
      <dgm:prSet/>
      <dgm:spPr/>
      <dgm:t>
        <a:bodyPr/>
        <a:lstStyle/>
        <a:p>
          <a:endParaRPr lang="en-IN"/>
        </a:p>
      </dgm:t>
    </dgm:pt>
    <dgm:pt modelId="{1CE4D465-E1E3-45D6-83E4-1378A64EF59E}" type="sibTrans" cxnId="{E6EAF5C5-FD54-499C-8859-2D622C6F0449}">
      <dgm:prSet/>
      <dgm:spPr/>
      <dgm:t>
        <a:bodyPr/>
        <a:lstStyle/>
        <a:p>
          <a:endParaRPr lang="en-IN"/>
        </a:p>
      </dgm:t>
    </dgm:pt>
    <dgm:pt modelId="{B2A8DF2D-2E52-44DC-867F-DDE028D8897D}">
      <dgm:prSet custT="1"/>
      <dgm:spPr/>
      <dgm:t>
        <a:bodyPr/>
        <a:lstStyle/>
        <a:p>
          <a:endParaRPr lang="en-IN" altLang="ko-KR" sz="3600" dirty="0" smtClean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DE8863EE-2219-4C9F-BD5D-BBEB561623CD}" type="parTrans" cxnId="{E5B6B651-C751-43B6-BDF8-3743ABFA38DC}">
      <dgm:prSet/>
      <dgm:spPr/>
      <dgm:t>
        <a:bodyPr/>
        <a:lstStyle/>
        <a:p>
          <a:endParaRPr lang="en-IN"/>
        </a:p>
      </dgm:t>
    </dgm:pt>
    <dgm:pt modelId="{47FA4D6D-D442-487C-B660-6AF33F086359}" type="sibTrans" cxnId="{E5B6B651-C751-43B6-BDF8-3743ABFA38DC}">
      <dgm:prSet/>
      <dgm:spPr/>
      <dgm:t>
        <a:bodyPr/>
        <a:lstStyle/>
        <a:p>
          <a:endParaRPr lang="en-IN"/>
        </a:p>
      </dgm:t>
    </dgm:pt>
    <dgm:pt modelId="{218CD49B-8A5D-4FD7-9CC8-B7CF663B0522}">
      <dgm:prSet phldrT="[Text]" custT="1"/>
      <dgm:spPr/>
      <dgm:t>
        <a:bodyPr/>
        <a:lstStyle/>
        <a:p>
          <a:r>
            <a:rPr lang="en-US" altLang="ko-KR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App is based on UPI</a:t>
          </a:r>
          <a:endParaRPr lang="en-US" altLang="ko-KR" dirty="0" smtClean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4060B4B8-6780-4949-BC19-136A0A07E62B}" type="parTrans" cxnId="{29E2C1C7-E187-4D7B-9EEB-062B7AA07F4D}">
      <dgm:prSet/>
      <dgm:spPr/>
      <dgm:t>
        <a:bodyPr/>
        <a:lstStyle/>
        <a:p>
          <a:endParaRPr lang="en-US"/>
        </a:p>
      </dgm:t>
    </dgm:pt>
    <dgm:pt modelId="{407B87AD-BA6C-45C1-87DB-5C50CAF0AA14}" type="sibTrans" cxnId="{29E2C1C7-E187-4D7B-9EEB-062B7AA07F4D}">
      <dgm:prSet/>
      <dgm:spPr/>
      <dgm:t>
        <a:bodyPr/>
        <a:lstStyle/>
        <a:p>
          <a:endParaRPr lang="en-US"/>
        </a:p>
      </dgm:t>
    </dgm:pt>
    <dgm:pt modelId="{6B815FA6-8F98-4886-9CCF-4973BFCE93A2}">
      <dgm:prSet phldrT="[Text]" custT="1"/>
      <dgm:spPr/>
      <dgm:t>
        <a:bodyPr/>
        <a:lstStyle/>
        <a:p>
          <a:r>
            <a:rPr lang="en-US" altLang="ko-KR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App made for merchants and shopkeepers but payers enjoy the benefits</a:t>
          </a:r>
          <a:endParaRPr lang="en-IN" altLang="ko-KR" dirty="0" smtClean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09E64B67-39F2-492A-ABE2-BBC41B276BAD}" type="parTrans" cxnId="{37E0247A-E43C-4505-81D5-9D69C72BD2F3}">
      <dgm:prSet/>
      <dgm:spPr/>
      <dgm:t>
        <a:bodyPr/>
        <a:lstStyle/>
        <a:p>
          <a:endParaRPr lang="en-US"/>
        </a:p>
      </dgm:t>
    </dgm:pt>
    <dgm:pt modelId="{CA95B894-B094-41DC-80EE-4E3B425DD442}" type="sibTrans" cxnId="{37E0247A-E43C-4505-81D5-9D69C72BD2F3}">
      <dgm:prSet/>
      <dgm:spPr/>
      <dgm:t>
        <a:bodyPr/>
        <a:lstStyle/>
        <a:p>
          <a:endParaRPr lang="en-US"/>
        </a:p>
      </dgm:t>
    </dgm:pt>
    <dgm:pt modelId="{637B3F16-A20F-4D4F-80FE-8B2A6AF04251}">
      <dgm:prSet/>
      <dgm:spPr/>
      <dgm:t>
        <a:bodyPr/>
        <a:lstStyle/>
        <a:p>
          <a:r>
            <a:rPr lang="en-IN" altLang="ko-KR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Fingerprints used for authentication.</a:t>
          </a:r>
        </a:p>
      </dgm:t>
    </dgm:pt>
    <dgm:pt modelId="{F94047FB-5707-40AE-ADED-BE488FD1653F}" type="parTrans" cxnId="{A8BAF7F7-FB98-4964-B7D0-00CC4A283312}">
      <dgm:prSet/>
      <dgm:spPr/>
      <dgm:t>
        <a:bodyPr/>
        <a:lstStyle/>
        <a:p>
          <a:endParaRPr lang="en-US"/>
        </a:p>
      </dgm:t>
    </dgm:pt>
    <dgm:pt modelId="{843638D3-A449-436E-9A8D-B5D01E604B3A}" type="sibTrans" cxnId="{A8BAF7F7-FB98-4964-B7D0-00CC4A283312}">
      <dgm:prSet/>
      <dgm:spPr/>
      <dgm:t>
        <a:bodyPr/>
        <a:lstStyle/>
        <a:p>
          <a:endParaRPr lang="en-US"/>
        </a:p>
      </dgm:t>
    </dgm:pt>
    <dgm:pt modelId="{7CC5EAF8-2FBA-4C7B-9E8F-1E5E4E9DF4BC}">
      <dgm:prSet/>
      <dgm:spPr/>
      <dgm:t>
        <a:bodyPr/>
        <a:lstStyle/>
        <a:p>
          <a:r>
            <a:rPr lang="en-IN" altLang="ko-KR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No need to remember passwords, Card PIN and wait for OTP.</a:t>
          </a:r>
          <a:endParaRPr lang="en-US" dirty="0"/>
        </a:p>
      </dgm:t>
    </dgm:pt>
    <dgm:pt modelId="{D0657DC1-9BEB-45DC-9B84-047751081337}" type="parTrans" cxnId="{E7164867-D198-49D8-B57C-0A3C14A2E39F}">
      <dgm:prSet/>
      <dgm:spPr/>
      <dgm:t>
        <a:bodyPr/>
        <a:lstStyle/>
        <a:p>
          <a:endParaRPr lang="en-US"/>
        </a:p>
      </dgm:t>
    </dgm:pt>
    <dgm:pt modelId="{28487316-B3D7-4E6D-B984-CC1B23E186C6}" type="sibTrans" cxnId="{E7164867-D198-49D8-B57C-0A3C14A2E39F}">
      <dgm:prSet/>
      <dgm:spPr/>
      <dgm:t>
        <a:bodyPr/>
        <a:lstStyle/>
        <a:p>
          <a:endParaRPr lang="en-US"/>
        </a:p>
      </dgm:t>
    </dgm:pt>
    <dgm:pt modelId="{CB32DAF7-7E12-4596-9423-74F40DFB91F5}">
      <dgm:prSet/>
      <dgm:spPr/>
      <dgm:t>
        <a:bodyPr/>
        <a:lstStyle/>
        <a:p>
          <a:r>
            <a:rPr lang="en-IN" altLang="ko-KR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Reduction of </a:t>
          </a:r>
          <a:r>
            <a:rPr lang="en-IN" altLang="ko-KR" dirty="0" err="1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PoS</a:t>
          </a:r>
          <a:r>
            <a:rPr lang="en-IN" altLang="ko-KR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 terminals.</a:t>
          </a:r>
        </a:p>
      </dgm:t>
    </dgm:pt>
    <dgm:pt modelId="{6AC40CA8-2436-4759-B534-9BF11D9AD77B}" type="parTrans" cxnId="{4EA9170C-C70C-4E84-BA9A-EFC51CF66994}">
      <dgm:prSet/>
      <dgm:spPr/>
      <dgm:t>
        <a:bodyPr/>
        <a:lstStyle/>
        <a:p>
          <a:endParaRPr lang="en-US"/>
        </a:p>
      </dgm:t>
    </dgm:pt>
    <dgm:pt modelId="{B3348595-3611-471C-BDB8-2EEF645AFE93}" type="sibTrans" cxnId="{4EA9170C-C70C-4E84-BA9A-EFC51CF66994}">
      <dgm:prSet/>
      <dgm:spPr/>
      <dgm:t>
        <a:bodyPr/>
        <a:lstStyle/>
        <a:p>
          <a:endParaRPr lang="en-US"/>
        </a:p>
      </dgm:t>
    </dgm:pt>
    <dgm:pt modelId="{4B74E6DD-7E32-4483-968F-1AE2156D1180}">
      <dgm:prSet/>
      <dgm:spPr/>
      <dgm:t>
        <a:bodyPr/>
        <a:lstStyle/>
        <a:p>
          <a:r>
            <a:rPr lang="en-IN" altLang="ko-KR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Customer does not need to download any app when making payments.</a:t>
          </a:r>
        </a:p>
      </dgm:t>
    </dgm:pt>
    <dgm:pt modelId="{559B6282-0FFE-4E6F-94A7-0554AB127A0A}" type="parTrans" cxnId="{E250C014-C7BC-46F7-B322-9ABA9C538A5A}">
      <dgm:prSet/>
      <dgm:spPr/>
      <dgm:t>
        <a:bodyPr/>
        <a:lstStyle/>
        <a:p>
          <a:endParaRPr lang="en-US"/>
        </a:p>
      </dgm:t>
    </dgm:pt>
    <dgm:pt modelId="{DD60DF54-42B6-49F1-A0ED-2A4ACFF2DAB1}" type="sibTrans" cxnId="{E250C014-C7BC-46F7-B322-9ABA9C538A5A}">
      <dgm:prSet/>
      <dgm:spPr/>
      <dgm:t>
        <a:bodyPr/>
        <a:lstStyle/>
        <a:p>
          <a:endParaRPr lang="en-US"/>
        </a:p>
      </dgm:t>
    </dgm:pt>
    <dgm:pt modelId="{9D0055D9-DB09-48B6-B326-A28137CA3647}">
      <dgm:prSet/>
      <dgm:spPr/>
      <dgm:t>
        <a:bodyPr/>
        <a:lstStyle/>
        <a:p>
          <a:r>
            <a:rPr lang="en-IN" altLang="ko-KR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Mobile phone not required while making payments.</a:t>
          </a:r>
        </a:p>
      </dgm:t>
    </dgm:pt>
    <dgm:pt modelId="{EAC90440-99CC-4D8F-BE20-EF3318F86CFC}" type="parTrans" cxnId="{D4E960E1-98F4-4D65-AC7C-89EC6F903CB1}">
      <dgm:prSet/>
      <dgm:spPr/>
      <dgm:t>
        <a:bodyPr/>
        <a:lstStyle/>
        <a:p>
          <a:endParaRPr lang="en-US"/>
        </a:p>
      </dgm:t>
    </dgm:pt>
    <dgm:pt modelId="{EAFF6D0D-BCE5-4882-B357-E51B5B153AF2}" type="sibTrans" cxnId="{D4E960E1-98F4-4D65-AC7C-89EC6F903CB1}">
      <dgm:prSet/>
      <dgm:spPr/>
      <dgm:t>
        <a:bodyPr/>
        <a:lstStyle/>
        <a:p>
          <a:endParaRPr lang="en-US"/>
        </a:p>
      </dgm:t>
    </dgm:pt>
    <dgm:pt modelId="{B9331E77-DCB1-46DB-A730-69900D7BD75F}">
      <dgm:prSet/>
      <dgm:spPr/>
      <dgm:t>
        <a:bodyPr/>
        <a:lstStyle/>
        <a:p>
          <a:r>
            <a:rPr lang="en-IN" altLang="ko-KR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More secured than cash, card, mobile wallets as customer needs to be physically present for making payments.</a:t>
          </a:r>
          <a:endParaRPr lang="en-US" dirty="0"/>
        </a:p>
      </dgm:t>
    </dgm:pt>
    <dgm:pt modelId="{A14B93A1-50D1-4BE5-AD1C-DCB34C4864E3}" type="parTrans" cxnId="{D64F46CC-3702-4504-BE90-DE1AD13479EE}">
      <dgm:prSet/>
      <dgm:spPr/>
      <dgm:t>
        <a:bodyPr/>
        <a:lstStyle/>
        <a:p>
          <a:endParaRPr lang="en-US"/>
        </a:p>
      </dgm:t>
    </dgm:pt>
    <dgm:pt modelId="{D94FDE81-D290-48BA-B125-9543C12D704E}" type="sibTrans" cxnId="{D64F46CC-3702-4504-BE90-DE1AD13479EE}">
      <dgm:prSet/>
      <dgm:spPr/>
      <dgm:t>
        <a:bodyPr/>
        <a:lstStyle/>
        <a:p>
          <a:endParaRPr lang="en-US"/>
        </a:p>
      </dgm:t>
    </dgm:pt>
    <dgm:pt modelId="{63CC0DD1-D0C2-48CB-B54D-09F3863AE385}" type="pres">
      <dgm:prSet presAssocID="{E1887C5A-669D-4D8C-BBC5-2100C10968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A6A16-F01B-4F68-933B-EE52F42CB423}" type="pres">
      <dgm:prSet presAssocID="{0C98A49A-E205-4EEF-8BA0-DD7B94BE4A38}" presName="linNode" presStyleCnt="0"/>
      <dgm:spPr/>
    </dgm:pt>
    <dgm:pt modelId="{281735F7-A3E1-4B02-9BD2-06B968544247}" type="pres">
      <dgm:prSet presAssocID="{0C98A49A-E205-4EEF-8BA0-DD7B94BE4A38}" presName="parentText" presStyleLbl="node1" presStyleIdx="0" presStyleCnt="3" custScaleX="6088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BDE836-DD21-442E-9B22-FD62802AD900}" type="pres">
      <dgm:prSet presAssocID="{0C98A49A-E205-4EEF-8BA0-DD7B94BE4A38}" presName="descendantText" presStyleLbl="alignAccFollowNode1" presStyleIdx="0" presStyleCnt="3" custScaleX="107015" custScaleY="120140" custLinFactNeighborX="3516" custLinFactNeighborY="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B78868-FB0F-42DF-B419-B82F9C3A5217}" type="pres">
      <dgm:prSet presAssocID="{9AFE9691-C6A5-4786-972C-45AFF294BE09}" presName="sp" presStyleCnt="0"/>
      <dgm:spPr/>
    </dgm:pt>
    <dgm:pt modelId="{A75DA28D-A2EE-4D5B-8769-D48DCC7803C3}" type="pres">
      <dgm:prSet presAssocID="{64E275FE-BBF4-42BE-9DDE-C0AB1DCB6794}" presName="linNode" presStyleCnt="0"/>
      <dgm:spPr/>
    </dgm:pt>
    <dgm:pt modelId="{9CA394DA-78CD-41A5-955E-8C004DB4B92A}" type="pres">
      <dgm:prSet presAssocID="{64E275FE-BBF4-42BE-9DDE-C0AB1DCB6794}" presName="parentText" presStyleLbl="node1" presStyleIdx="1" presStyleCnt="3" custScaleX="608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94251-76DC-49CE-88F4-A920606D96D4}" type="pres">
      <dgm:prSet presAssocID="{64E275FE-BBF4-42BE-9DDE-C0AB1DCB6794}" presName="descendantText" presStyleLbl="alignAccFollowNode1" presStyleIdx="1" presStyleCnt="3" custScaleX="107015" custScaleY="120140" custLinFactNeighborX="3516" custLinFactNeighborY="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BD47F6-52EF-47FC-B13D-965838D47CF3}" type="pres">
      <dgm:prSet presAssocID="{7CCE934F-815E-4542-8BFF-41E90C0AAF6D}" presName="sp" presStyleCnt="0"/>
      <dgm:spPr/>
    </dgm:pt>
    <dgm:pt modelId="{34A9D55F-4E16-4A2B-A37C-FF4D0BE633A5}" type="pres">
      <dgm:prSet presAssocID="{AD0490AB-3DDA-420E-8D23-EDB0DDDAFB99}" presName="linNode" presStyleCnt="0"/>
      <dgm:spPr/>
    </dgm:pt>
    <dgm:pt modelId="{C1B50298-F220-4206-9996-2BCDE4E8236F}" type="pres">
      <dgm:prSet presAssocID="{AD0490AB-3DDA-420E-8D23-EDB0DDDAFB99}" presName="parentText" presStyleLbl="node1" presStyleIdx="2" presStyleCnt="3" custScaleX="60887" custLinFactNeighborX="-189" custLinFactNeighborY="-766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8DE387-B3B3-49E6-A748-AE8503053AE6}" type="pres">
      <dgm:prSet presAssocID="{AD0490AB-3DDA-420E-8D23-EDB0DDDAFB99}" presName="descendantText" presStyleLbl="alignAccFollowNode1" presStyleIdx="2" presStyleCnt="3" custScaleX="107015" custScaleY="120140" custLinFactNeighborX="3516" custLinFactNeighborY="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D4E960E1-98F4-4D65-AC7C-89EC6F903CB1}" srcId="{AD0490AB-3DDA-420E-8D23-EDB0DDDAFB99}" destId="{9D0055D9-DB09-48B6-B326-A28137CA3647}" srcOrd="3" destOrd="0" parTransId="{EAC90440-99CC-4D8F-BE20-EF3318F86CFC}" sibTransId="{EAFF6D0D-BCE5-4882-B357-E51B5B153AF2}"/>
    <dgm:cxn modelId="{D64F46CC-3702-4504-BE90-DE1AD13479EE}" srcId="{AD0490AB-3DDA-420E-8D23-EDB0DDDAFB99}" destId="{B9331E77-DCB1-46DB-A730-69900D7BD75F}" srcOrd="4" destOrd="0" parTransId="{A14B93A1-50D1-4BE5-AD1C-DCB34C4864E3}" sibTransId="{D94FDE81-D290-48BA-B125-9543C12D704E}"/>
    <dgm:cxn modelId="{900EF426-10FD-402D-931C-B2595CB01176}" srcId="{E1887C5A-669D-4D8C-BBC5-2100C10968B9}" destId="{AD0490AB-3DDA-420E-8D23-EDB0DDDAFB99}" srcOrd="2" destOrd="0" parTransId="{529123E7-AA20-4252-B056-5EB7F3381ECB}" sibTransId="{298915C0-68BC-4A37-BE2F-2A814F3345CF}"/>
    <dgm:cxn modelId="{29E2C1C7-E187-4D7B-9EEB-062B7AA07F4D}" srcId="{0C98A49A-E205-4EEF-8BA0-DD7B94BE4A38}" destId="{218CD49B-8A5D-4FD7-9CC8-B7CF663B0522}" srcOrd="1" destOrd="0" parTransId="{4060B4B8-6780-4949-BC19-136A0A07E62B}" sibTransId="{407B87AD-BA6C-45C1-87DB-5C50CAF0AA14}"/>
    <dgm:cxn modelId="{C8C33F2E-F2D8-4D77-B54E-DE7103C7626D}" type="presOf" srcId="{7CC5EAF8-2FBA-4C7B-9E8F-1E5E4E9DF4BC}" destId="{B4594251-76DC-49CE-88F4-A920606D96D4}" srcOrd="0" destOrd="2" presId="urn:microsoft.com/office/officeart/2005/8/layout/vList5"/>
    <dgm:cxn modelId="{E7164867-D198-49D8-B57C-0A3C14A2E39F}" srcId="{64E275FE-BBF4-42BE-9DDE-C0AB1DCB6794}" destId="{7CC5EAF8-2FBA-4C7B-9E8F-1E5E4E9DF4BC}" srcOrd="2" destOrd="0" parTransId="{D0657DC1-9BEB-45DC-9B84-047751081337}" sibTransId="{28487316-B3D7-4E6D-B984-CC1B23E186C6}"/>
    <dgm:cxn modelId="{873A462F-847A-4F1E-88E3-F3E31FE09219}" type="presOf" srcId="{53226C1E-CEF1-49C1-9B12-8A358F06622E}" destId="{B4594251-76DC-49CE-88F4-A920606D96D4}" srcOrd="0" destOrd="0" presId="urn:microsoft.com/office/officeart/2005/8/layout/vList5"/>
    <dgm:cxn modelId="{E6EAF5C5-FD54-499C-8859-2D622C6F0449}" srcId="{AD0490AB-3DDA-420E-8D23-EDB0DDDAFB99}" destId="{31DF3CE7-9AD0-4537-A87B-05814BC101EC}" srcOrd="0" destOrd="0" parTransId="{2E2F86F5-EB1D-4A6C-8B04-39BE0122699F}" sibTransId="{1CE4D465-E1E3-45D6-83E4-1378A64EF59E}"/>
    <dgm:cxn modelId="{C86D481B-AEB3-4D1A-B00B-94A4BDAB733F}" srcId="{64E275FE-BBF4-42BE-9DDE-C0AB1DCB6794}" destId="{53226C1E-CEF1-49C1-9B12-8A358F06622E}" srcOrd="0" destOrd="0" parTransId="{16576200-DE76-4BD4-AE99-18FE24C9BA4E}" sibTransId="{4D8ABE96-0C27-4309-8587-D0A927B241EB}"/>
    <dgm:cxn modelId="{8FCC26C9-BE5C-42A8-B813-370C7698368F}" type="presOf" srcId="{6B815FA6-8F98-4886-9CCF-4973BFCE93A2}" destId="{5FBDE836-DD21-442E-9B22-FD62802AD900}" srcOrd="0" destOrd="2" presId="urn:microsoft.com/office/officeart/2005/8/layout/vList5"/>
    <dgm:cxn modelId="{A8BAF7F7-FB98-4964-B7D0-00CC4A283312}" srcId="{64E275FE-BBF4-42BE-9DDE-C0AB1DCB6794}" destId="{637B3F16-A20F-4D4F-80FE-8B2A6AF04251}" srcOrd="1" destOrd="0" parTransId="{F94047FB-5707-40AE-ADED-BE488FD1653F}" sibTransId="{843638D3-A449-436E-9A8D-B5D01E604B3A}"/>
    <dgm:cxn modelId="{B30A961E-8995-44CA-8C10-CC6CD85C74CF}" type="presOf" srcId="{D1021658-B8FD-4348-B093-55598A6F7AED}" destId="{5FBDE836-DD21-442E-9B22-FD62802AD900}" srcOrd="0" destOrd="0" presId="urn:microsoft.com/office/officeart/2005/8/layout/vList5"/>
    <dgm:cxn modelId="{C5BB2BC6-75C4-41E9-930A-EAD53B680B92}" type="presOf" srcId="{CB32DAF7-7E12-4596-9423-74F40DFB91F5}" destId="{9D8DE387-B3B3-49E6-A748-AE8503053AE6}" srcOrd="0" destOrd="1" presId="urn:microsoft.com/office/officeart/2005/8/layout/vList5"/>
    <dgm:cxn modelId="{4EA9170C-C70C-4E84-BA9A-EFC51CF66994}" srcId="{AD0490AB-3DDA-420E-8D23-EDB0DDDAFB99}" destId="{CB32DAF7-7E12-4596-9423-74F40DFB91F5}" srcOrd="1" destOrd="0" parTransId="{6AC40CA8-2436-4759-B534-9BF11D9AD77B}" sibTransId="{B3348595-3611-471C-BDB8-2EEF645AFE93}"/>
    <dgm:cxn modelId="{301576A8-71B8-4D01-827A-83E3B3F57E88}" type="presOf" srcId="{9D0055D9-DB09-48B6-B326-A28137CA3647}" destId="{9D8DE387-B3B3-49E6-A748-AE8503053AE6}" srcOrd="0" destOrd="3" presId="urn:microsoft.com/office/officeart/2005/8/layout/vList5"/>
    <dgm:cxn modelId="{71EDD4B9-3B1A-45F2-99BB-97C5D76234F0}" type="presOf" srcId="{218CD49B-8A5D-4FD7-9CC8-B7CF663B0522}" destId="{5FBDE836-DD21-442E-9B22-FD62802AD900}" srcOrd="0" destOrd="1" presId="urn:microsoft.com/office/officeart/2005/8/layout/vList5"/>
    <dgm:cxn modelId="{C15C59D6-6027-4EC1-BCC9-886D36D48613}" type="presOf" srcId="{E1887C5A-669D-4D8C-BBC5-2100C10968B9}" destId="{63CC0DD1-D0C2-48CB-B54D-09F3863AE385}" srcOrd="0" destOrd="0" presId="urn:microsoft.com/office/officeart/2005/8/layout/vList5"/>
    <dgm:cxn modelId="{4B062011-DB21-412C-81CE-27B6B4900C7E}" srcId="{0C98A49A-E205-4EEF-8BA0-DD7B94BE4A38}" destId="{D1021658-B8FD-4348-B093-55598A6F7AED}" srcOrd="0" destOrd="0" parTransId="{4DCE48F5-9E13-4F36-9AFF-467098B20B34}" sibTransId="{0D90813B-3E5F-4D5E-BCB3-E11215148611}"/>
    <dgm:cxn modelId="{D1EB7A0B-AF0E-4162-9368-FB6C6FEF75C9}" type="presOf" srcId="{4B74E6DD-7E32-4483-968F-1AE2156D1180}" destId="{9D8DE387-B3B3-49E6-A748-AE8503053AE6}" srcOrd="0" destOrd="2" presId="urn:microsoft.com/office/officeart/2005/8/layout/vList5"/>
    <dgm:cxn modelId="{207CF363-1C53-4D3E-87E8-4E1EBA9D8025}" type="presOf" srcId="{B2A8DF2D-2E52-44DC-867F-DDE028D8897D}" destId="{B4594251-76DC-49CE-88F4-A920606D96D4}" srcOrd="0" destOrd="3" presId="urn:microsoft.com/office/officeart/2005/8/layout/vList5"/>
    <dgm:cxn modelId="{A987CEB1-C49F-41A5-8526-7485B1952F12}" srcId="{E1887C5A-669D-4D8C-BBC5-2100C10968B9}" destId="{0C98A49A-E205-4EEF-8BA0-DD7B94BE4A38}" srcOrd="0" destOrd="0" parTransId="{A25D13C2-5F71-48F3-863C-A5447D13EE6D}" sibTransId="{9AFE9691-C6A5-4786-972C-45AFF294BE09}"/>
    <dgm:cxn modelId="{5E78101F-6BBC-4C75-8C58-B0A9F62F3A11}" type="presOf" srcId="{0C98A49A-E205-4EEF-8BA0-DD7B94BE4A38}" destId="{281735F7-A3E1-4B02-9BD2-06B968544247}" srcOrd="0" destOrd="0" presId="urn:microsoft.com/office/officeart/2005/8/layout/vList5"/>
    <dgm:cxn modelId="{E5B6B651-C751-43B6-BDF8-3743ABFA38DC}" srcId="{64E275FE-BBF4-42BE-9DDE-C0AB1DCB6794}" destId="{B2A8DF2D-2E52-44DC-867F-DDE028D8897D}" srcOrd="3" destOrd="0" parTransId="{DE8863EE-2219-4C9F-BD5D-BBEB561623CD}" sibTransId="{47FA4D6D-D442-487C-B660-6AF33F086359}"/>
    <dgm:cxn modelId="{37E0247A-E43C-4505-81D5-9D69C72BD2F3}" srcId="{0C98A49A-E205-4EEF-8BA0-DD7B94BE4A38}" destId="{6B815FA6-8F98-4886-9CCF-4973BFCE93A2}" srcOrd="2" destOrd="0" parTransId="{09E64B67-39F2-492A-ABE2-BBC41B276BAD}" sibTransId="{CA95B894-B094-41DC-80EE-4E3B425DD442}"/>
    <dgm:cxn modelId="{9A38B979-E061-450E-A561-7CAE0213DAC7}" type="presOf" srcId="{B9331E77-DCB1-46DB-A730-69900D7BD75F}" destId="{9D8DE387-B3B3-49E6-A748-AE8503053AE6}" srcOrd="0" destOrd="4" presId="urn:microsoft.com/office/officeart/2005/8/layout/vList5"/>
    <dgm:cxn modelId="{A1E48FB5-28EE-4401-80E3-CC75CD581019}" type="presOf" srcId="{637B3F16-A20F-4D4F-80FE-8B2A6AF04251}" destId="{B4594251-76DC-49CE-88F4-A920606D96D4}" srcOrd="0" destOrd="1" presId="urn:microsoft.com/office/officeart/2005/8/layout/vList5"/>
    <dgm:cxn modelId="{805D5987-B8CA-4551-BDFA-06862B93C6B4}" type="presOf" srcId="{AD0490AB-3DDA-420E-8D23-EDB0DDDAFB99}" destId="{C1B50298-F220-4206-9996-2BCDE4E8236F}" srcOrd="0" destOrd="0" presId="urn:microsoft.com/office/officeart/2005/8/layout/vList5"/>
    <dgm:cxn modelId="{088CCCA6-615E-4E9E-AE40-A8826AFCD4F0}" type="presOf" srcId="{31DF3CE7-9AD0-4537-A87B-05814BC101EC}" destId="{9D8DE387-B3B3-49E6-A748-AE8503053AE6}" srcOrd="0" destOrd="0" presId="urn:microsoft.com/office/officeart/2005/8/layout/vList5"/>
    <dgm:cxn modelId="{E250C014-C7BC-46F7-B322-9ABA9C538A5A}" srcId="{AD0490AB-3DDA-420E-8D23-EDB0DDDAFB99}" destId="{4B74E6DD-7E32-4483-968F-1AE2156D1180}" srcOrd="2" destOrd="0" parTransId="{559B6282-0FFE-4E6F-94A7-0554AB127A0A}" sibTransId="{DD60DF54-42B6-49F1-A0ED-2A4ACFF2DAB1}"/>
    <dgm:cxn modelId="{34653218-338C-4333-AF73-2AE6F6C40917}" type="presOf" srcId="{64E275FE-BBF4-42BE-9DDE-C0AB1DCB6794}" destId="{9CA394DA-78CD-41A5-955E-8C004DB4B92A}" srcOrd="0" destOrd="0" presId="urn:microsoft.com/office/officeart/2005/8/layout/vList5"/>
    <dgm:cxn modelId="{D7A3A392-820E-4C32-9422-51C263768C43}" srcId="{E1887C5A-669D-4D8C-BBC5-2100C10968B9}" destId="{64E275FE-BBF4-42BE-9DDE-C0AB1DCB6794}" srcOrd="1" destOrd="0" parTransId="{95E02D0F-9C25-4B51-BEE9-5DCACD083A50}" sibTransId="{7CCE934F-815E-4542-8BFF-41E90C0AAF6D}"/>
    <dgm:cxn modelId="{C218D071-03FA-40F6-BDCC-85922651D74F}" type="presParOf" srcId="{63CC0DD1-D0C2-48CB-B54D-09F3863AE385}" destId="{2C4A6A16-F01B-4F68-933B-EE52F42CB423}" srcOrd="0" destOrd="0" presId="urn:microsoft.com/office/officeart/2005/8/layout/vList5"/>
    <dgm:cxn modelId="{9BBBDE19-EC85-422F-94B6-8C739A110979}" type="presParOf" srcId="{2C4A6A16-F01B-4F68-933B-EE52F42CB423}" destId="{281735F7-A3E1-4B02-9BD2-06B968544247}" srcOrd="0" destOrd="0" presId="urn:microsoft.com/office/officeart/2005/8/layout/vList5"/>
    <dgm:cxn modelId="{6B69D300-639D-4C82-A9C8-1D947890B603}" type="presParOf" srcId="{2C4A6A16-F01B-4F68-933B-EE52F42CB423}" destId="{5FBDE836-DD21-442E-9B22-FD62802AD900}" srcOrd="1" destOrd="0" presId="urn:microsoft.com/office/officeart/2005/8/layout/vList5"/>
    <dgm:cxn modelId="{1FECB58A-54F0-42D7-9C7E-D7D98A1A616B}" type="presParOf" srcId="{63CC0DD1-D0C2-48CB-B54D-09F3863AE385}" destId="{A0B78868-FB0F-42DF-B419-B82F9C3A5217}" srcOrd="1" destOrd="0" presId="urn:microsoft.com/office/officeart/2005/8/layout/vList5"/>
    <dgm:cxn modelId="{C91416FA-B84C-4D9B-9FC9-E6A40A385C13}" type="presParOf" srcId="{63CC0DD1-D0C2-48CB-B54D-09F3863AE385}" destId="{A75DA28D-A2EE-4D5B-8769-D48DCC7803C3}" srcOrd="2" destOrd="0" presId="urn:microsoft.com/office/officeart/2005/8/layout/vList5"/>
    <dgm:cxn modelId="{1E8D5A06-950A-4443-A448-4CF74F629A8D}" type="presParOf" srcId="{A75DA28D-A2EE-4D5B-8769-D48DCC7803C3}" destId="{9CA394DA-78CD-41A5-955E-8C004DB4B92A}" srcOrd="0" destOrd="0" presId="urn:microsoft.com/office/officeart/2005/8/layout/vList5"/>
    <dgm:cxn modelId="{0FB492CD-97FE-4F3D-B8A0-107535F2C1ED}" type="presParOf" srcId="{A75DA28D-A2EE-4D5B-8769-D48DCC7803C3}" destId="{B4594251-76DC-49CE-88F4-A920606D96D4}" srcOrd="1" destOrd="0" presId="urn:microsoft.com/office/officeart/2005/8/layout/vList5"/>
    <dgm:cxn modelId="{FE11D029-9F29-4C9D-8893-022AFF91CF0D}" type="presParOf" srcId="{63CC0DD1-D0C2-48CB-B54D-09F3863AE385}" destId="{DEBD47F6-52EF-47FC-B13D-965838D47CF3}" srcOrd="3" destOrd="0" presId="urn:microsoft.com/office/officeart/2005/8/layout/vList5"/>
    <dgm:cxn modelId="{FA955A4B-BD39-4F2F-9E7D-4A5B9B6A49D7}" type="presParOf" srcId="{63CC0DD1-D0C2-48CB-B54D-09F3863AE385}" destId="{34A9D55F-4E16-4A2B-A37C-FF4D0BE633A5}" srcOrd="4" destOrd="0" presId="urn:microsoft.com/office/officeart/2005/8/layout/vList5"/>
    <dgm:cxn modelId="{069840DC-285C-4532-9335-4E692C26E4FC}" type="presParOf" srcId="{34A9D55F-4E16-4A2B-A37C-FF4D0BE633A5}" destId="{C1B50298-F220-4206-9996-2BCDE4E8236F}" srcOrd="0" destOrd="0" presId="urn:microsoft.com/office/officeart/2005/8/layout/vList5"/>
    <dgm:cxn modelId="{C8C2CBE7-A298-406A-BFF7-C5C168DFAF15}" type="presParOf" srcId="{34A9D55F-4E16-4A2B-A37C-FF4D0BE633A5}" destId="{9D8DE387-B3B3-49E6-A748-AE8503053A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6A6CAF-3170-4EB7-B3CA-C286D4D1DED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0D5AEE2-EBF7-40C7-AA90-6640C263514F}">
      <dgm:prSet phldrT="[Text]" custT="1"/>
      <dgm:spPr/>
      <dgm:t>
        <a:bodyPr/>
        <a:lstStyle/>
        <a:p>
          <a:endParaRPr lang="en-IN" sz="3600" b="1" dirty="0" smtClean="0">
            <a:solidFill>
              <a:schemeClr val="tx1"/>
            </a:solidFill>
          </a:endParaRPr>
        </a:p>
        <a:p>
          <a:r>
            <a:rPr lang="en-IN" sz="3600" b="1" dirty="0" smtClean="0">
              <a:solidFill>
                <a:schemeClr val="tx1"/>
              </a:solidFill>
            </a:rPr>
            <a:t>Customer</a:t>
          </a:r>
          <a:endParaRPr lang="en-IN" sz="3600" b="1" dirty="0">
            <a:solidFill>
              <a:schemeClr val="tx1"/>
            </a:solidFill>
          </a:endParaRPr>
        </a:p>
      </dgm:t>
    </dgm:pt>
    <dgm:pt modelId="{2314F76D-12AD-495C-8C12-45DD9C9B4993}" type="parTrans" cxnId="{67C1D89C-48C1-4D4F-A3A1-9B2CBCD4E54E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A2A87E45-BCB8-4BC2-A0EF-3C39BF99C7A2}" type="sibTrans" cxnId="{67C1D89C-48C1-4D4F-A3A1-9B2CBCD4E54E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ED190028-3DC6-4BC0-A0C1-E619D7F3581F}">
      <dgm:prSet phldrT="[Text]" custT="1"/>
      <dgm:spPr/>
      <dgm:t>
        <a:bodyPr/>
        <a:lstStyle/>
        <a:p>
          <a:r>
            <a:rPr lang="en-IN" sz="3600" dirty="0" err="1" smtClean="0">
              <a:solidFill>
                <a:schemeClr val="tx1"/>
              </a:solidFill>
            </a:rPr>
            <a:t>Aadhaar</a:t>
          </a:r>
          <a:r>
            <a:rPr lang="en-IN" sz="3600" dirty="0" smtClean="0">
              <a:solidFill>
                <a:schemeClr val="tx1"/>
              </a:solidFill>
            </a:rPr>
            <a:t> Number</a:t>
          </a:r>
          <a:endParaRPr lang="en-IN" sz="3600" dirty="0">
            <a:solidFill>
              <a:schemeClr val="tx1"/>
            </a:solidFill>
          </a:endParaRPr>
        </a:p>
      </dgm:t>
    </dgm:pt>
    <dgm:pt modelId="{C0D48AB2-BAEE-4890-8AC8-94F628492D63}" type="parTrans" cxnId="{7F98DB04-69FA-4CE7-8980-3B40C029C7D8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CEB399E4-74FE-404E-8BEE-60BD7A8CA02F}" type="sibTrans" cxnId="{7F98DB04-69FA-4CE7-8980-3B40C029C7D8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B6F87B15-B974-4CD8-A9D3-1677FE3E9DBE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Bank account linked to the </a:t>
          </a:r>
          <a:r>
            <a:rPr lang="en-IN" sz="3600" dirty="0" err="1" smtClean="0">
              <a:solidFill>
                <a:schemeClr val="tx1"/>
              </a:solidFill>
            </a:rPr>
            <a:t>Aadhaar</a:t>
          </a:r>
          <a:r>
            <a:rPr lang="en-IN" sz="3600" dirty="0" smtClean="0">
              <a:solidFill>
                <a:schemeClr val="tx1"/>
              </a:solidFill>
            </a:rPr>
            <a:t> number</a:t>
          </a:r>
          <a:endParaRPr lang="en-IN" sz="3600" dirty="0">
            <a:solidFill>
              <a:schemeClr val="tx1"/>
            </a:solidFill>
          </a:endParaRPr>
        </a:p>
      </dgm:t>
    </dgm:pt>
    <dgm:pt modelId="{5E5D36DA-2F0B-4AE1-8AE1-902CE2B697C0}" type="parTrans" cxnId="{6E46D695-5227-47BE-A4A2-C8702B5BE67B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46EBB676-D953-4D50-9A9C-302A95B022B1}" type="sibTrans" cxnId="{6E46D695-5227-47BE-A4A2-C8702B5BE67B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1896DC7A-C5B8-4E89-9FE4-74D6048B6514}">
      <dgm:prSet phldrT="[Text]" custT="1"/>
      <dgm:spPr/>
      <dgm:t>
        <a:bodyPr/>
        <a:lstStyle/>
        <a:p>
          <a:endParaRPr lang="en-IN" sz="3600" b="1" dirty="0" smtClean="0">
            <a:solidFill>
              <a:schemeClr val="tx1"/>
            </a:solidFill>
          </a:endParaRPr>
        </a:p>
        <a:p>
          <a:r>
            <a:rPr lang="en-IN" sz="3600" b="1" dirty="0" smtClean="0">
              <a:solidFill>
                <a:schemeClr val="tx1"/>
              </a:solidFill>
            </a:rPr>
            <a:t>Merchant</a:t>
          </a:r>
          <a:endParaRPr lang="en-IN" sz="3600" b="1" dirty="0">
            <a:solidFill>
              <a:schemeClr val="tx1"/>
            </a:solidFill>
          </a:endParaRPr>
        </a:p>
      </dgm:t>
    </dgm:pt>
    <dgm:pt modelId="{E25CC3D4-C358-4F3E-ABD6-2A35B3DBF685}" type="parTrans" cxnId="{0260A132-F3A1-4C6E-AE1A-38B3DDEBFDF2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BDF7B08E-B69E-4DC5-9072-608B43E01BE3}" type="sibTrans" cxnId="{0260A132-F3A1-4C6E-AE1A-38B3DDEBFDF2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108AC860-CCC4-40D8-B2E8-A55AF4E219AB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 Smartphone</a:t>
          </a:r>
          <a:endParaRPr lang="en-IN" sz="3600" dirty="0">
            <a:solidFill>
              <a:schemeClr val="tx1"/>
            </a:solidFill>
          </a:endParaRPr>
        </a:p>
      </dgm:t>
    </dgm:pt>
    <dgm:pt modelId="{39094574-583D-413B-B764-C319E24F46C0}" type="parTrans" cxnId="{30D5BD15-2A9F-4731-AF78-9FC33E59E0C2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E1E2F217-ECE0-420F-97D0-EDBF76799B1E}" type="sibTrans" cxnId="{30D5BD15-2A9F-4731-AF78-9FC33E59E0C2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F41E9330-9436-45FF-9B70-E52165860A70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 Fingerprint scanner</a:t>
          </a:r>
          <a:endParaRPr lang="en-IN" sz="3600" dirty="0">
            <a:solidFill>
              <a:schemeClr val="tx1"/>
            </a:solidFill>
          </a:endParaRPr>
        </a:p>
      </dgm:t>
    </dgm:pt>
    <dgm:pt modelId="{B0892EB7-C602-4C61-BAC1-D30399B49E98}" type="parTrans" cxnId="{C5DA0959-4C1F-4639-BF8C-050EE3FA59AB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1DB7FA46-5F63-45E3-99FF-954CDD5E9B74}" type="sibTrans" cxnId="{C5DA0959-4C1F-4639-BF8C-050EE3FA59AB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5FAAEDDD-C9D7-43CD-831A-839C0FAC98E2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 Clean fingers (for making finger imprint)</a:t>
          </a:r>
          <a:endParaRPr lang="en-IN" sz="3600" dirty="0">
            <a:solidFill>
              <a:schemeClr val="tx1"/>
            </a:solidFill>
          </a:endParaRPr>
        </a:p>
      </dgm:t>
    </dgm:pt>
    <dgm:pt modelId="{8AAA1C72-EA68-412D-AB4D-4AEE5D430A6A}" type="parTrans" cxnId="{B93BECFC-97C2-4245-BA13-302F4EB3770B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E9C24DA8-7FD1-4DF9-B693-697CEEB3A24C}" type="sibTrans" cxnId="{B93BECFC-97C2-4245-BA13-302F4EB3770B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802EEC2A-5BA1-4D7C-9D9B-97A91DABBE52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 Reliable Internet connection</a:t>
          </a:r>
          <a:endParaRPr lang="en-IN" sz="3600" dirty="0">
            <a:solidFill>
              <a:schemeClr val="tx1"/>
            </a:solidFill>
          </a:endParaRPr>
        </a:p>
      </dgm:t>
    </dgm:pt>
    <dgm:pt modelId="{B30A8B99-C2A4-4964-9C4C-87E3EC71F9C4}" type="parTrans" cxnId="{9D4708F0-7160-434E-9307-50E0FB31D623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7D6AF9C2-E9F5-4450-BECD-22DD28FF9890}" type="sibTrans" cxnId="{9D4708F0-7160-434E-9307-50E0FB31D623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6A4ABE9A-6132-43EC-B5EC-E46F1FC8D332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 BHIM </a:t>
          </a:r>
          <a:r>
            <a:rPr lang="en-IN" sz="3600" dirty="0" err="1" smtClean="0">
              <a:solidFill>
                <a:schemeClr val="tx1"/>
              </a:solidFill>
            </a:rPr>
            <a:t>Aadhaar</a:t>
          </a:r>
          <a:r>
            <a:rPr lang="en-IN" sz="3600" dirty="0" smtClean="0">
              <a:solidFill>
                <a:schemeClr val="tx1"/>
              </a:solidFill>
            </a:rPr>
            <a:t> App</a:t>
          </a:r>
          <a:endParaRPr lang="en-IN" sz="3600" dirty="0">
            <a:solidFill>
              <a:schemeClr val="tx1"/>
            </a:solidFill>
          </a:endParaRPr>
        </a:p>
      </dgm:t>
    </dgm:pt>
    <dgm:pt modelId="{F88CCBE2-14E9-4926-AE48-30AA97BBEDEA}" type="parTrans" cxnId="{4C50A0E8-3C59-4BCC-B006-CB3810C72E60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8E9D9F05-8849-45CD-A6FD-EC568693EA9F}" type="sibTrans" cxnId="{4C50A0E8-3C59-4BCC-B006-CB3810C72E60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B9081D19-6A3B-4250-A804-72423E3FC7A3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 Bank Account</a:t>
          </a:r>
          <a:endParaRPr lang="en-IN" sz="3600" dirty="0">
            <a:solidFill>
              <a:schemeClr val="tx1"/>
            </a:solidFill>
          </a:endParaRPr>
        </a:p>
      </dgm:t>
    </dgm:pt>
    <dgm:pt modelId="{EBC0506C-0366-43F9-BCDF-54604850576B}" type="parTrans" cxnId="{EF4CA91B-4DA2-48C7-9F11-D8B0B69885A8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C563FF26-9622-47C2-828E-1EE61027ACB6}" type="sibTrans" cxnId="{EF4CA91B-4DA2-48C7-9F11-D8B0B69885A8}">
      <dgm:prSet/>
      <dgm:spPr/>
      <dgm:t>
        <a:bodyPr/>
        <a:lstStyle/>
        <a:p>
          <a:endParaRPr lang="en-IN" sz="1400">
            <a:solidFill>
              <a:schemeClr val="tx1"/>
            </a:solidFill>
          </a:endParaRPr>
        </a:p>
      </dgm:t>
    </dgm:pt>
    <dgm:pt modelId="{77FA5EAE-5498-4C74-BCA3-E4415F7554FC}" type="pres">
      <dgm:prSet presAssocID="{986A6CAF-3170-4EB7-B3CA-C286D4D1DE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866C185-B6F4-4B07-A79E-5229C291C09F}" type="pres">
      <dgm:prSet presAssocID="{D0D5AEE2-EBF7-40C7-AA90-6640C263514F}" presName="composite" presStyleCnt="0"/>
      <dgm:spPr/>
    </dgm:pt>
    <dgm:pt modelId="{DBCE0D4E-DB29-4CF8-811B-55F22C4C7B5A}" type="pres">
      <dgm:prSet presAssocID="{D0D5AEE2-EBF7-40C7-AA90-6640C263514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FD58E0E-3A82-4AA9-8238-A908065A57D0}" type="pres">
      <dgm:prSet presAssocID="{D0D5AEE2-EBF7-40C7-AA90-6640C263514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8EE065F-ABBC-49ED-BAF7-19314908BB8E}" type="pres">
      <dgm:prSet presAssocID="{A2A87E45-BCB8-4BC2-A0EF-3C39BF99C7A2}" presName="space" presStyleCnt="0"/>
      <dgm:spPr/>
    </dgm:pt>
    <dgm:pt modelId="{9A77C710-C33F-4121-82B6-A20EA3E70723}" type="pres">
      <dgm:prSet presAssocID="{1896DC7A-C5B8-4E89-9FE4-74D6048B6514}" presName="composite" presStyleCnt="0"/>
      <dgm:spPr/>
    </dgm:pt>
    <dgm:pt modelId="{17DA03DE-9163-4857-9508-AB6CA0B9FF90}" type="pres">
      <dgm:prSet presAssocID="{1896DC7A-C5B8-4E89-9FE4-74D6048B651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B2DBCD-9504-42A8-A8D6-6AA61C084CED}" type="pres">
      <dgm:prSet presAssocID="{1896DC7A-C5B8-4E89-9FE4-74D6048B651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0260A132-F3A1-4C6E-AE1A-38B3DDEBFDF2}" srcId="{986A6CAF-3170-4EB7-B3CA-C286D4D1DED2}" destId="{1896DC7A-C5B8-4E89-9FE4-74D6048B6514}" srcOrd="1" destOrd="0" parTransId="{E25CC3D4-C358-4F3E-ABD6-2A35B3DBF685}" sibTransId="{BDF7B08E-B69E-4DC5-9072-608B43E01BE3}"/>
    <dgm:cxn modelId="{4C50A0E8-3C59-4BCC-B006-CB3810C72E60}" srcId="{1896DC7A-C5B8-4E89-9FE4-74D6048B6514}" destId="{6A4ABE9A-6132-43EC-B5EC-E46F1FC8D332}" srcOrd="2" destOrd="0" parTransId="{F88CCBE2-14E9-4926-AE48-30AA97BBEDEA}" sibTransId="{8E9D9F05-8849-45CD-A6FD-EC568693EA9F}"/>
    <dgm:cxn modelId="{C5DA0959-4C1F-4639-BF8C-050EE3FA59AB}" srcId="{1896DC7A-C5B8-4E89-9FE4-74D6048B6514}" destId="{F41E9330-9436-45FF-9B70-E52165860A70}" srcOrd="3" destOrd="0" parTransId="{B0892EB7-C602-4C61-BAC1-D30399B49E98}" sibTransId="{1DB7FA46-5F63-45E3-99FF-954CDD5E9B74}"/>
    <dgm:cxn modelId="{EF4CA91B-4DA2-48C7-9F11-D8B0B69885A8}" srcId="{1896DC7A-C5B8-4E89-9FE4-74D6048B6514}" destId="{B9081D19-6A3B-4250-A804-72423E3FC7A3}" srcOrd="4" destOrd="0" parTransId="{EBC0506C-0366-43F9-BCDF-54604850576B}" sibTransId="{C563FF26-9622-47C2-828E-1EE61027ACB6}"/>
    <dgm:cxn modelId="{67C1D89C-48C1-4D4F-A3A1-9B2CBCD4E54E}" srcId="{986A6CAF-3170-4EB7-B3CA-C286D4D1DED2}" destId="{D0D5AEE2-EBF7-40C7-AA90-6640C263514F}" srcOrd="0" destOrd="0" parTransId="{2314F76D-12AD-495C-8C12-45DD9C9B4993}" sibTransId="{A2A87E45-BCB8-4BC2-A0EF-3C39BF99C7A2}"/>
    <dgm:cxn modelId="{7F98DB04-69FA-4CE7-8980-3B40C029C7D8}" srcId="{D0D5AEE2-EBF7-40C7-AA90-6640C263514F}" destId="{ED190028-3DC6-4BC0-A0C1-E619D7F3581F}" srcOrd="0" destOrd="0" parTransId="{C0D48AB2-BAEE-4890-8AC8-94F628492D63}" sibTransId="{CEB399E4-74FE-404E-8BEE-60BD7A8CA02F}"/>
    <dgm:cxn modelId="{114B0A32-8F57-44E2-8346-C6EBD57474B8}" type="presOf" srcId="{108AC860-CCC4-40D8-B2E8-A55AF4E219AB}" destId="{A3B2DBCD-9504-42A8-A8D6-6AA61C084CED}" srcOrd="0" destOrd="0" presId="urn:microsoft.com/office/officeart/2005/8/layout/hList1"/>
    <dgm:cxn modelId="{6E46D695-5227-47BE-A4A2-C8702B5BE67B}" srcId="{D0D5AEE2-EBF7-40C7-AA90-6640C263514F}" destId="{B6F87B15-B974-4CD8-A9D3-1677FE3E9DBE}" srcOrd="1" destOrd="0" parTransId="{5E5D36DA-2F0B-4AE1-8AE1-902CE2B697C0}" sibTransId="{46EBB676-D953-4D50-9A9C-302A95B022B1}"/>
    <dgm:cxn modelId="{AF733A5B-C9AE-4784-BAD6-6F39DF874DDA}" type="presOf" srcId="{986A6CAF-3170-4EB7-B3CA-C286D4D1DED2}" destId="{77FA5EAE-5498-4C74-BCA3-E4415F7554FC}" srcOrd="0" destOrd="0" presId="urn:microsoft.com/office/officeart/2005/8/layout/hList1"/>
    <dgm:cxn modelId="{30D5BD15-2A9F-4731-AF78-9FC33E59E0C2}" srcId="{1896DC7A-C5B8-4E89-9FE4-74D6048B6514}" destId="{108AC860-CCC4-40D8-B2E8-A55AF4E219AB}" srcOrd="0" destOrd="0" parTransId="{39094574-583D-413B-B764-C319E24F46C0}" sibTransId="{E1E2F217-ECE0-420F-97D0-EDBF76799B1E}"/>
    <dgm:cxn modelId="{9D4708F0-7160-434E-9307-50E0FB31D623}" srcId="{1896DC7A-C5B8-4E89-9FE4-74D6048B6514}" destId="{802EEC2A-5BA1-4D7C-9D9B-97A91DABBE52}" srcOrd="1" destOrd="0" parTransId="{B30A8B99-C2A4-4964-9C4C-87E3EC71F9C4}" sibTransId="{7D6AF9C2-E9F5-4450-BECD-22DD28FF9890}"/>
    <dgm:cxn modelId="{DEF55936-101C-493E-BE5F-5D39B53ED5BA}" type="presOf" srcId="{1896DC7A-C5B8-4E89-9FE4-74D6048B6514}" destId="{17DA03DE-9163-4857-9508-AB6CA0B9FF90}" srcOrd="0" destOrd="0" presId="urn:microsoft.com/office/officeart/2005/8/layout/hList1"/>
    <dgm:cxn modelId="{CE47B780-3795-4A73-9CF7-74F4E9803483}" type="presOf" srcId="{B6F87B15-B974-4CD8-A9D3-1677FE3E9DBE}" destId="{EFD58E0E-3A82-4AA9-8238-A908065A57D0}" srcOrd="0" destOrd="1" presId="urn:microsoft.com/office/officeart/2005/8/layout/hList1"/>
    <dgm:cxn modelId="{EA82F00F-3904-491E-89F1-D28474F34AA3}" type="presOf" srcId="{D0D5AEE2-EBF7-40C7-AA90-6640C263514F}" destId="{DBCE0D4E-DB29-4CF8-811B-55F22C4C7B5A}" srcOrd="0" destOrd="0" presId="urn:microsoft.com/office/officeart/2005/8/layout/hList1"/>
    <dgm:cxn modelId="{F6D8A98E-49BB-4039-9A5D-E557F483EE74}" type="presOf" srcId="{ED190028-3DC6-4BC0-A0C1-E619D7F3581F}" destId="{EFD58E0E-3A82-4AA9-8238-A908065A57D0}" srcOrd="0" destOrd="0" presId="urn:microsoft.com/office/officeart/2005/8/layout/hList1"/>
    <dgm:cxn modelId="{CB3FD69F-26B9-4160-AF03-1E45D7A56E8B}" type="presOf" srcId="{6A4ABE9A-6132-43EC-B5EC-E46F1FC8D332}" destId="{A3B2DBCD-9504-42A8-A8D6-6AA61C084CED}" srcOrd="0" destOrd="2" presId="urn:microsoft.com/office/officeart/2005/8/layout/hList1"/>
    <dgm:cxn modelId="{38566A0A-B2E1-4ABC-8FD0-FA9F49147598}" type="presOf" srcId="{5FAAEDDD-C9D7-43CD-831A-839C0FAC98E2}" destId="{EFD58E0E-3A82-4AA9-8238-A908065A57D0}" srcOrd="0" destOrd="2" presId="urn:microsoft.com/office/officeart/2005/8/layout/hList1"/>
    <dgm:cxn modelId="{072467C7-39CD-4399-BDB6-A2592EDC1111}" type="presOf" srcId="{B9081D19-6A3B-4250-A804-72423E3FC7A3}" destId="{A3B2DBCD-9504-42A8-A8D6-6AA61C084CED}" srcOrd="0" destOrd="4" presId="urn:microsoft.com/office/officeart/2005/8/layout/hList1"/>
    <dgm:cxn modelId="{F61CDFEA-DC9A-4788-972C-0A0D5C8FD67F}" type="presOf" srcId="{802EEC2A-5BA1-4D7C-9D9B-97A91DABBE52}" destId="{A3B2DBCD-9504-42A8-A8D6-6AA61C084CED}" srcOrd="0" destOrd="1" presId="urn:microsoft.com/office/officeart/2005/8/layout/hList1"/>
    <dgm:cxn modelId="{B93BECFC-97C2-4245-BA13-302F4EB3770B}" srcId="{D0D5AEE2-EBF7-40C7-AA90-6640C263514F}" destId="{5FAAEDDD-C9D7-43CD-831A-839C0FAC98E2}" srcOrd="2" destOrd="0" parTransId="{8AAA1C72-EA68-412D-AB4D-4AEE5D430A6A}" sibTransId="{E9C24DA8-7FD1-4DF9-B693-697CEEB3A24C}"/>
    <dgm:cxn modelId="{6BAAFE51-E93C-4955-AAE3-9D3820C5651D}" type="presOf" srcId="{F41E9330-9436-45FF-9B70-E52165860A70}" destId="{A3B2DBCD-9504-42A8-A8D6-6AA61C084CED}" srcOrd="0" destOrd="3" presId="urn:microsoft.com/office/officeart/2005/8/layout/hList1"/>
    <dgm:cxn modelId="{E5A2C264-3025-4ED1-BD05-8E622C8C41AA}" type="presParOf" srcId="{77FA5EAE-5498-4C74-BCA3-E4415F7554FC}" destId="{6866C185-B6F4-4B07-A79E-5229C291C09F}" srcOrd="0" destOrd="0" presId="urn:microsoft.com/office/officeart/2005/8/layout/hList1"/>
    <dgm:cxn modelId="{806D2DFF-4AA2-4A46-BBB2-DDB37DD4CBC8}" type="presParOf" srcId="{6866C185-B6F4-4B07-A79E-5229C291C09F}" destId="{DBCE0D4E-DB29-4CF8-811B-55F22C4C7B5A}" srcOrd="0" destOrd="0" presId="urn:microsoft.com/office/officeart/2005/8/layout/hList1"/>
    <dgm:cxn modelId="{8C489758-A3F3-4804-8F0B-A3441909AF8E}" type="presParOf" srcId="{6866C185-B6F4-4B07-A79E-5229C291C09F}" destId="{EFD58E0E-3A82-4AA9-8238-A908065A57D0}" srcOrd="1" destOrd="0" presId="urn:microsoft.com/office/officeart/2005/8/layout/hList1"/>
    <dgm:cxn modelId="{E6275F31-7114-4DC5-9B94-993B7A99D461}" type="presParOf" srcId="{77FA5EAE-5498-4C74-BCA3-E4415F7554FC}" destId="{C8EE065F-ABBC-49ED-BAF7-19314908BB8E}" srcOrd="1" destOrd="0" presId="urn:microsoft.com/office/officeart/2005/8/layout/hList1"/>
    <dgm:cxn modelId="{68C6C3F4-1C0A-4CAE-8543-CE52561DC103}" type="presParOf" srcId="{77FA5EAE-5498-4C74-BCA3-E4415F7554FC}" destId="{9A77C710-C33F-4121-82B6-A20EA3E70723}" srcOrd="2" destOrd="0" presId="urn:microsoft.com/office/officeart/2005/8/layout/hList1"/>
    <dgm:cxn modelId="{5095AEFF-447C-4BA4-846F-7C76FCDFC9A9}" type="presParOf" srcId="{9A77C710-C33F-4121-82B6-A20EA3E70723}" destId="{17DA03DE-9163-4857-9508-AB6CA0B9FF90}" srcOrd="0" destOrd="0" presId="urn:microsoft.com/office/officeart/2005/8/layout/hList1"/>
    <dgm:cxn modelId="{D665105E-8D84-478F-8091-932F653895A9}" type="presParOf" srcId="{9A77C710-C33F-4121-82B6-A20EA3E70723}" destId="{A3B2DBCD-9504-42A8-A8D6-6AA61C084C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887C5A-669D-4D8C-BBC5-2100C10968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0C98A49A-E205-4EEF-8BA0-DD7B94BE4A38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Features</a:t>
          </a:r>
          <a:endParaRPr lang="en-IN" sz="3600" dirty="0">
            <a:solidFill>
              <a:schemeClr val="tx1"/>
            </a:solidFill>
          </a:endParaRPr>
        </a:p>
      </dgm:t>
    </dgm:pt>
    <dgm:pt modelId="{A25D13C2-5F71-48F3-863C-A5447D13EE6D}" type="parTrans" cxnId="{A987CEB1-C49F-41A5-8526-7485B1952F12}">
      <dgm:prSet/>
      <dgm:spPr/>
      <dgm:t>
        <a:bodyPr/>
        <a:lstStyle/>
        <a:p>
          <a:endParaRPr lang="en-IN"/>
        </a:p>
      </dgm:t>
    </dgm:pt>
    <dgm:pt modelId="{9AFE9691-C6A5-4786-972C-45AFF294BE09}" type="sibTrans" cxnId="{A987CEB1-C49F-41A5-8526-7485B1952F12}">
      <dgm:prSet/>
      <dgm:spPr/>
      <dgm:t>
        <a:bodyPr/>
        <a:lstStyle/>
        <a:p>
          <a:endParaRPr lang="en-IN"/>
        </a:p>
      </dgm:t>
    </dgm:pt>
    <dgm:pt modelId="{D1021658-B8FD-4348-B093-55598A6F7AED}">
      <dgm:prSet phldrT="[Text]"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Interoperability among QR based payment products of different networks: RuPay, Visa, MasterCard and Amex.</a:t>
          </a:r>
          <a:endParaRPr lang="en-IN" sz="3600" dirty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4DCE48F5-9E13-4F36-9AFF-467098B20B34}" type="parTrans" cxnId="{4B062011-DB21-412C-81CE-27B6B4900C7E}">
      <dgm:prSet/>
      <dgm:spPr/>
      <dgm:t>
        <a:bodyPr/>
        <a:lstStyle/>
        <a:p>
          <a:endParaRPr lang="en-IN"/>
        </a:p>
      </dgm:t>
    </dgm:pt>
    <dgm:pt modelId="{0D90813B-3E5F-4D5E-BCB3-E11215148611}" type="sibTrans" cxnId="{4B062011-DB21-412C-81CE-27B6B4900C7E}">
      <dgm:prSet/>
      <dgm:spPr/>
      <dgm:t>
        <a:bodyPr/>
        <a:lstStyle/>
        <a:p>
          <a:endParaRPr lang="en-IN"/>
        </a:p>
      </dgm:t>
    </dgm:pt>
    <dgm:pt modelId="{64E275FE-BBF4-42BE-9DDE-C0AB1DCB6794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Requirement</a:t>
          </a:r>
        </a:p>
      </dgm:t>
    </dgm:pt>
    <dgm:pt modelId="{95E02D0F-9C25-4B51-BEE9-5DCACD083A50}" type="parTrans" cxnId="{D7A3A392-820E-4C32-9422-51C263768C43}">
      <dgm:prSet/>
      <dgm:spPr/>
      <dgm:t>
        <a:bodyPr/>
        <a:lstStyle/>
        <a:p>
          <a:endParaRPr lang="en-IN"/>
        </a:p>
      </dgm:t>
    </dgm:pt>
    <dgm:pt modelId="{7CCE934F-815E-4542-8BFF-41E90C0AAF6D}" type="sibTrans" cxnId="{D7A3A392-820E-4C32-9422-51C263768C43}">
      <dgm:prSet/>
      <dgm:spPr/>
      <dgm:t>
        <a:bodyPr/>
        <a:lstStyle/>
        <a:p>
          <a:endParaRPr lang="en-IN"/>
        </a:p>
      </dgm:t>
    </dgm:pt>
    <dgm:pt modelId="{53226C1E-CEF1-49C1-9B12-8A358F06622E}">
      <dgm:prSet phldrT="[Text]" custT="1"/>
      <dgm:spPr/>
      <dgm:t>
        <a:bodyPr/>
        <a:lstStyle/>
        <a:p>
          <a:r>
            <a:rPr lang="en-IN" altLang="ko-KR" sz="360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Bank application which supports Bharat QR code (Required for the card holder to make payment)</a:t>
          </a:r>
          <a:endParaRPr lang="en-IN" sz="3600" dirty="0">
            <a:solidFill>
              <a:schemeClr val="tx1"/>
            </a:solidFill>
          </a:endParaRPr>
        </a:p>
      </dgm:t>
    </dgm:pt>
    <dgm:pt modelId="{16576200-DE76-4BD4-AE99-18FE24C9BA4E}" type="parTrans" cxnId="{C86D481B-AEB3-4D1A-B00B-94A4BDAB733F}">
      <dgm:prSet/>
      <dgm:spPr/>
      <dgm:t>
        <a:bodyPr/>
        <a:lstStyle/>
        <a:p>
          <a:endParaRPr lang="en-IN"/>
        </a:p>
      </dgm:t>
    </dgm:pt>
    <dgm:pt modelId="{4D8ABE96-0C27-4309-8587-D0A927B241EB}" type="sibTrans" cxnId="{C86D481B-AEB3-4D1A-B00B-94A4BDAB733F}">
      <dgm:prSet/>
      <dgm:spPr/>
      <dgm:t>
        <a:bodyPr/>
        <a:lstStyle/>
        <a:p>
          <a:endParaRPr lang="en-IN"/>
        </a:p>
      </dgm:t>
    </dgm:pt>
    <dgm:pt modelId="{AD0490AB-3DDA-420E-8D23-EDB0DDDAFB99}">
      <dgm:prSet phldrT="[Text]" custT="1"/>
      <dgm:spPr/>
      <dgm:t>
        <a:bodyPr/>
        <a:lstStyle/>
        <a:p>
          <a:r>
            <a:rPr lang="en-IN" sz="3600" dirty="0" smtClean="0">
              <a:solidFill>
                <a:schemeClr val="tx1"/>
              </a:solidFill>
            </a:rPr>
            <a:t>Way forward</a:t>
          </a:r>
          <a:endParaRPr lang="en-IN" sz="3600" dirty="0">
            <a:solidFill>
              <a:schemeClr val="tx1"/>
            </a:solidFill>
          </a:endParaRPr>
        </a:p>
      </dgm:t>
    </dgm:pt>
    <dgm:pt modelId="{529123E7-AA20-4252-B056-5EB7F3381ECB}" type="parTrans" cxnId="{900EF426-10FD-402D-931C-B2595CB01176}">
      <dgm:prSet/>
      <dgm:spPr/>
      <dgm:t>
        <a:bodyPr/>
        <a:lstStyle/>
        <a:p>
          <a:endParaRPr lang="en-IN"/>
        </a:p>
      </dgm:t>
    </dgm:pt>
    <dgm:pt modelId="{298915C0-68BC-4A37-BE2F-2A814F3345CF}" type="sibTrans" cxnId="{900EF426-10FD-402D-931C-B2595CB01176}">
      <dgm:prSet/>
      <dgm:spPr/>
      <dgm:t>
        <a:bodyPr/>
        <a:lstStyle/>
        <a:p>
          <a:endParaRPr lang="en-IN"/>
        </a:p>
      </dgm:t>
    </dgm:pt>
    <dgm:pt modelId="{31DF3CE7-9AD0-4537-A87B-05814BC101EC}">
      <dgm:prSet phldrT="[Text]" custT="1"/>
      <dgm:spPr/>
      <dgm:t>
        <a:bodyPr/>
        <a:lstStyle/>
        <a:p>
          <a:r>
            <a:rPr lang="en-IN" altLang="ko-KR" sz="360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22 Acquiring Banks and 12 Issuing Banks live on Bharat QR</a:t>
          </a:r>
          <a:endParaRPr lang="en-IN" sz="3600" dirty="0">
            <a:solidFill>
              <a:schemeClr val="tx1"/>
            </a:solidFill>
          </a:endParaRPr>
        </a:p>
      </dgm:t>
    </dgm:pt>
    <dgm:pt modelId="{2E2F86F5-EB1D-4A6C-8B04-39BE0122699F}" type="parTrans" cxnId="{E6EAF5C5-FD54-499C-8859-2D622C6F0449}">
      <dgm:prSet/>
      <dgm:spPr/>
      <dgm:t>
        <a:bodyPr/>
        <a:lstStyle/>
        <a:p>
          <a:endParaRPr lang="en-IN"/>
        </a:p>
      </dgm:t>
    </dgm:pt>
    <dgm:pt modelId="{1CE4D465-E1E3-45D6-83E4-1378A64EF59E}" type="sibTrans" cxnId="{E6EAF5C5-FD54-499C-8859-2D622C6F0449}">
      <dgm:prSet/>
      <dgm:spPr/>
      <dgm:t>
        <a:bodyPr/>
        <a:lstStyle/>
        <a:p>
          <a:endParaRPr lang="en-IN"/>
        </a:p>
      </dgm:t>
    </dgm:pt>
    <dgm:pt modelId="{07197C3C-CEA1-417F-92FA-6EC4705F5B04}">
      <dgm:prSet/>
      <dgm:spPr/>
      <dgm:t>
        <a:bodyPr/>
        <a:lstStyle/>
        <a:p>
          <a:endParaRPr lang="en-IN" altLang="ko-KR" dirty="0" smtClean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9CA9D73E-91B5-4665-9480-8FEC1E663F06}" type="parTrans" cxnId="{982C4E1B-0C84-414C-8622-52DDC4AF2151}">
      <dgm:prSet/>
      <dgm:spPr/>
      <dgm:t>
        <a:bodyPr/>
        <a:lstStyle/>
        <a:p>
          <a:endParaRPr lang="en-IN"/>
        </a:p>
      </dgm:t>
    </dgm:pt>
    <dgm:pt modelId="{3703F16A-59D9-4B9C-B283-A66C780EC5C1}" type="sibTrans" cxnId="{982C4E1B-0C84-414C-8622-52DDC4AF2151}">
      <dgm:prSet/>
      <dgm:spPr/>
      <dgm:t>
        <a:bodyPr/>
        <a:lstStyle/>
        <a:p>
          <a:endParaRPr lang="en-IN"/>
        </a:p>
      </dgm:t>
    </dgm:pt>
    <dgm:pt modelId="{F51EFB22-3F21-48B9-BD99-2F815D80552D}">
      <dgm:prSet custT="1"/>
      <dgm:spPr/>
      <dgm:t>
        <a:bodyPr/>
        <a:lstStyle/>
        <a:p>
          <a:endParaRPr lang="en-IN" altLang="ko-KR" sz="3600" dirty="0" smtClean="0">
            <a:solidFill>
              <a:srgbClr val="000066"/>
            </a:solidFill>
            <a:latin typeface="Calibri" panose="020F0502020204030204" pitchFamily="34" charset="0"/>
            <a:ea typeface="Gulim" pitchFamily="34" charset="-127"/>
          </a:endParaRPr>
        </a:p>
      </dgm:t>
    </dgm:pt>
    <dgm:pt modelId="{C685F2A9-FC56-4BC7-B1EE-58CB54462D61}" type="parTrans" cxnId="{11643E4E-27F0-48EA-B4FC-7BBEE979BCA3}">
      <dgm:prSet/>
      <dgm:spPr/>
      <dgm:t>
        <a:bodyPr/>
        <a:lstStyle/>
        <a:p>
          <a:endParaRPr lang="en-IN"/>
        </a:p>
      </dgm:t>
    </dgm:pt>
    <dgm:pt modelId="{3E7C66ED-BA92-4E3A-A3BF-15D9477747C6}" type="sibTrans" cxnId="{11643E4E-27F0-48EA-B4FC-7BBEE979BCA3}">
      <dgm:prSet/>
      <dgm:spPr/>
      <dgm:t>
        <a:bodyPr/>
        <a:lstStyle/>
        <a:p>
          <a:endParaRPr lang="en-IN"/>
        </a:p>
      </dgm:t>
    </dgm:pt>
    <dgm:pt modelId="{E7C7AE50-F48C-497B-81FA-D0DB2D31BDBC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Substitute for PoS Terminals.</a:t>
          </a:r>
        </a:p>
      </dgm:t>
    </dgm:pt>
    <dgm:pt modelId="{A6CA9FC0-30D3-42FF-92BF-2EBB6A504A1E}" type="parTrans" cxnId="{7C75E138-110C-478D-BF8B-EE6E7CF96FF6}">
      <dgm:prSet/>
      <dgm:spPr/>
      <dgm:t>
        <a:bodyPr/>
        <a:lstStyle/>
        <a:p>
          <a:endParaRPr lang="en-IN"/>
        </a:p>
      </dgm:t>
    </dgm:pt>
    <dgm:pt modelId="{ACD4EBFE-94F2-4577-9B42-279680D0C408}" type="sibTrans" cxnId="{7C75E138-110C-478D-BF8B-EE6E7CF96FF6}">
      <dgm:prSet/>
      <dgm:spPr/>
      <dgm:t>
        <a:bodyPr/>
        <a:lstStyle/>
        <a:p>
          <a:endParaRPr lang="en-IN"/>
        </a:p>
      </dgm:t>
    </dgm:pt>
    <dgm:pt modelId="{05498153-1D86-4F42-BC03-C8F08F679FB1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Low cost acceptance payment solution.</a:t>
          </a:r>
        </a:p>
      </dgm:t>
    </dgm:pt>
    <dgm:pt modelId="{C5B15D63-B564-46EB-A376-7521A34661D4}" type="parTrans" cxnId="{FC417130-0333-4230-90A4-CC6F31EC2324}">
      <dgm:prSet/>
      <dgm:spPr/>
      <dgm:t>
        <a:bodyPr/>
        <a:lstStyle/>
        <a:p>
          <a:endParaRPr lang="en-IN"/>
        </a:p>
      </dgm:t>
    </dgm:pt>
    <dgm:pt modelId="{C1E53B4A-D477-4D4A-BE96-C2747801E400}" type="sibTrans" cxnId="{FC417130-0333-4230-90A4-CC6F31EC2324}">
      <dgm:prSet/>
      <dgm:spPr/>
      <dgm:t>
        <a:bodyPr/>
        <a:lstStyle/>
        <a:p>
          <a:endParaRPr lang="en-IN"/>
        </a:p>
      </dgm:t>
    </dgm:pt>
    <dgm:pt modelId="{670B6684-6FDD-4C29-BA21-BAFC1D7B65EE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Push based transaction i.e. transaction originates from card holder.</a:t>
          </a:r>
        </a:p>
      </dgm:t>
    </dgm:pt>
    <dgm:pt modelId="{97307315-1CD0-472B-BDE3-4BA909CC587F}" type="parTrans" cxnId="{40460524-4CC6-4EE5-AB80-B33BC9297D2B}">
      <dgm:prSet/>
      <dgm:spPr/>
      <dgm:t>
        <a:bodyPr/>
        <a:lstStyle/>
        <a:p>
          <a:endParaRPr lang="en-IN"/>
        </a:p>
      </dgm:t>
    </dgm:pt>
    <dgm:pt modelId="{CCDC62F6-86EC-445E-9F7A-A165A8AE85A8}" type="sibTrans" cxnId="{40460524-4CC6-4EE5-AB80-B33BC9297D2B}">
      <dgm:prSet/>
      <dgm:spPr/>
      <dgm:t>
        <a:bodyPr/>
        <a:lstStyle/>
        <a:p>
          <a:endParaRPr lang="en-IN"/>
        </a:p>
      </dgm:t>
    </dgm:pt>
    <dgm:pt modelId="{D07F4A06-E747-41D0-A53A-7B9C1A04BA15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No need to share physical card with merchant.</a:t>
          </a:r>
        </a:p>
      </dgm:t>
    </dgm:pt>
    <dgm:pt modelId="{8D96DEAE-4E4A-4D9F-B534-CA6B5457384A}" type="parTrans" cxnId="{9696C0BF-2DE3-482C-A4A9-9953E2AE5994}">
      <dgm:prSet/>
      <dgm:spPr/>
      <dgm:t>
        <a:bodyPr/>
        <a:lstStyle/>
        <a:p>
          <a:endParaRPr lang="en-IN"/>
        </a:p>
      </dgm:t>
    </dgm:pt>
    <dgm:pt modelId="{951B955A-EF9F-4B40-8386-0CAE9BEF2B9E}" type="sibTrans" cxnId="{9696C0BF-2DE3-482C-A4A9-9953E2AE5994}">
      <dgm:prSet/>
      <dgm:spPr/>
      <dgm:t>
        <a:bodyPr/>
        <a:lstStyle/>
        <a:p>
          <a:endParaRPr lang="en-IN"/>
        </a:p>
      </dgm:t>
    </dgm:pt>
    <dgm:pt modelId="{4749DA9E-2960-4A4C-92DE-CBD90CEA27A7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Merchant’s Bharat QR code (Provided by bank to receive payment)</a:t>
          </a:r>
        </a:p>
      </dgm:t>
    </dgm:pt>
    <dgm:pt modelId="{2B8C9B93-F33C-4563-ABB1-AFDB7A41DF9F}" type="parTrans" cxnId="{10107313-33E8-4AC9-85FF-63BD65995FD8}">
      <dgm:prSet/>
      <dgm:spPr/>
      <dgm:t>
        <a:bodyPr/>
        <a:lstStyle/>
        <a:p>
          <a:endParaRPr lang="en-IN"/>
        </a:p>
      </dgm:t>
    </dgm:pt>
    <dgm:pt modelId="{DFFA0278-AF14-42AA-8AA0-BEB22B49880E}" type="sibTrans" cxnId="{10107313-33E8-4AC9-85FF-63BD65995FD8}">
      <dgm:prSet/>
      <dgm:spPr/>
      <dgm:t>
        <a:bodyPr/>
        <a:lstStyle/>
        <a:p>
          <a:endParaRPr lang="en-IN"/>
        </a:p>
      </dgm:t>
    </dgm:pt>
    <dgm:pt modelId="{1ACF9FCC-F0AA-4A6A-95F7-279F319C92B6}">
      <dgm:prSet custT="1"/>
      <dgm:spPr/>
      <dgm:t>
        <a:bodyPr/>
        <a:lstStyle/>
        <a:p>
          <a:r>
            <a:rPr lang="en-IN" altLang="ko-KR" sz="360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rPr>
            <a:t>Future ready to accept payments from other channels like UPI, Aadhaar Pay, IMPS, BBPS</a:t>
          </a:r>
        </a:p>
      </dgm:t>
    </dgm:pt>
    <dgm:pt modelId="{AF0A789E-4A71-4186-8C5C-B8AE32815244}" type="parTrans" cxnId="{870151DE-EFC7-479E-8EED-162AABD39671}">
      <dgm:prSet/>
      <dgm:spPr/>
      <dgm:t>
        <a:bodyPr/>
        <a:lstStyle/>
        <a:p>
          <a:endParaRPr lang="en-IN"/>
        </a:p>
      </dgm:t>
    </dgm:pt>
    <dgm:pt modelId="{671D3716-0F31-41A5-9F3A-AE8ABA8C48E3}" type="sibTrans" cxnId="{870151DE-EFC7-479E-8EED-162AABD39671}">
      <dgm:prSet/>
      <dgm:spPr/>
      <dgm:t>
        <a:bodyPr/>
        <a:lstStyle/>
        <a:p>
          <a:endParaRPr lang="en-IN"/>
        </a:p>
      </dgm:t>
    </dgm:pt>
    <dgm:pt modelId="{63CC0DD1-D0C2-48CB-B54D-09F3863AE385}" type="pres">
      <dgm:prSet presAssocID="{E1887C5A-669D-4D8C-BBC5-2100C10968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A6A16-F01B-4F68-933B-EE52F42CB423}" type="pres">
      <dgm:prSet presAssocID="{0C98A49A-E205-4EEF-8BA0-DD7B94BE4A38}" presName="linNode" presStyleCnt="0"/>
      <dgm:spPr/>
    </dgm:pt>
    <dgm:pt modelId="{281735F7-A3E1-4B02-9BD2-06B968544247}" type="pres">
      <dgm:prSet presAssocID="{0C98A49A-E205-4EEF-8BA0-DD7B94BE4A38}" presName="parentText" presStyleLbl="node1" presStyleIdx="0" presStyleCnt="3" custScaleX="8049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BDE836-DD21-442E-9B22-FD62802AD900}" type="pres">
      <dgm:prSet presAssocID="{0C98A49A-E205-4EEF-8BA0-DD7B94BE4A38}" presName="descendantText" presStyleLbl="alignAccFollowNode1" presStyleIdx="0" presStyleCnt="3" custScaleX="107015" custScaleY="120140" custLinFactNeighborX="46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0B78868-FB0F-42DF-B419-B82F9C3A5217}" type="pres">
      <dgm:prSet presAssocID="{9AFE9691-C6A5-4786-972C-45AFF294BE09}" presName="sp" presStyleCnt="0"/>
      <dgm:spPr/>
    </dgm:pt>
    <dgm:pt modelId="{A75DA28D-A2EE-4D5B-8769-D48DCC7803C3}" type="pres">
      <dgm:prSet presAssocID="{64E275FE-BBF4-42BE-9DDE-C0AB1DCB6794}" presName="linNode" presStyleCnt="0"/>
      <dgm:spPr/>
    </dgm:pt>
    <dgm:pt modelId="{9CA394DA-78CD-41A5-955E-8C004DB4B92A}" type="pres">
      <dgm:prSet presAssocID="{64E275FE-BBF4-42BE-9DDE-C0AB1DCB6794}" presName="parentText" presStyleLbl="node1" presStyleIdx="1" presStyleCnt="3" custScaleX="804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94251-76DC-49CE-88F4-A920606D96D4}" type="pres">
      <dgm:prSet presAssocID="{64E275FE-BBF4-42BE-9DDE-C0AB1DCB6794}" presName="descendantText" presStyleLbl="alignAccFollowNode1" presStyleIdx="1" presStyleCnt="3" custScaleX="107015" custScaleY="120140" custLinFactNeighborX="35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EBD47F6-52EF-47FC-B13D-965838D47CF3}" type="pres">
      <dgm:prSet presAssocID="{7CCE934F-815E-4542-8BFF-41E90C0AAF6D}" presName="sp" presStyleCnt="0"/>
      <dgm:spPr/>
    </dgm:pt>
    <dgm:pt modelId="{34A9D55F-4E16-4A2B-A37C-FF4D0BE633A5}" type="pres">
      <dgm:prSet presAssocID="{AD0490AB-3DDA-420E-8D23-EDB0DDDAFB99}" presName="linNode" presStyleCnt="0"/>
      <dgm:spPr/>
    </dgm:pt>
    <dgm:pt modelId="{C1B50298-F220-4206-9996-2BCDE4E8236F}" type="pres">
      <dgm:prSet presAssocID="{AD0490AB-3DDA-420E-8D23-EDB0DDDAFB99}" presName="parentText" presStyleLbl="node1" presStyleIdx="2" presStyleCnt="3" custScaleX="80497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8DE387-B3B3-49E6-A748-AE8503053AE6}" type="pres">
      <dgm:prSet presAssocID="{AD0490AB-3DDA-420E-8D23-EDB0DDDAFB99}" presName="descendantText" presStyleLbl="alignAccFollowNode1" presStyleIdx="2" presStyleCnt="3" custScaleX="107015" custScaleY="120140" custLinFactNeighborX="351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98B31B26-751A-4F88-98BA-2B7FB512BD0D}" type="presOf" srcId="{D07F4A06-E747-41D0-A53A-7B9C1A04BA15}" destId="{5FBDE836-DD21-442E-9B22-FD62802AD900}" srcOrd="0" destOrd="4" presId="urn:microsoft.com/office/officeart/2005/8/layout/vList5"/>
    <dgm:cxn modelId="{FC417130-0333-4230-90A4-CC6F31EC2324}" srcId="{0C98A49A-E205-4EEF-8BA0-DD7B94BE4A38}" destId="{05498153-1D86-4F42-BC03-C8F08F679FB1}" srcOrd="2" destOrd="0" parTransId="{C5B15D63-B564-46EB-A376-7521A34661D4}" sibTransId="{C1E53B4A-D477-4D4A-BE96-C2747801E400}"/>
    <dgm:cxn modelId="{900EF426-10FD-402D-931C-B2595CB01176}" srcId="{E1887C5A-669D-4D8C-BBC5-2100C10968B9}" destId="{AD0490AB-3DDA-420E-8D23-EDB0DDDAFB99}" srcOrd="2" destOrd="0" parTransId="{529123E7-AA20-4252-B056-5EB7F3381ECB}" sibTransId="{298915C0-68BC-4A37-BE2F-2A814F3345CF}"/>
    <dgm:cxn modelId="{11643E4E-27F0-48EA-B4FC-7BBEE979BCA3}" srcId="{64E275FE-BBF4-42BE-9DDE-C0AB1DCB6794}" destId="{F51EFB22-3F21-48B9-BD99-2F815D80552D}" srcOrd="2" destOrd="0" parTransId="{C685F2A9-FC56-4BC7-B1EE-58CB54462D61}" sibTransId="{3E7C66ED-BA92-4E3A-A3BF-15D9477747C6}"/>
    <dgm:cxn modelId="{E6EAF5C5-FD54-499C-8859-2D622C6F0449}" srcId="{AD0490AB-3DDA-420E-8D23-EDB0DDDAFB99}" destId="{31DF3CE7-9AD0-4537-A87B-05814BC101EC}" srcOrd="0" destOrd="0" parTransId="{2E2F86F5-EB1D-4A6C-8B04-39BE0122699F}" sibTransId="{1CE4D465-E1E3-45D6-83E4-1378A64EF59E}"/>
    <dgm:cxn modelId="{C86D481B-AEB3-4D1A-B00B-94A4BDAB733F}" srcId="{64E275FE-BBF4-42BE-9DDE-C0AB1DCB6794}" destId="{53226C1E-CEF1-49C1-9B12-8A358F06622E}" srcOrd="0" destOrd="0" parTransId="{16576200-DE76-4BD4-AE99-18FE24C9BA4E}" sibTransId="{4D8ABE96-0C27-4309-8587-D0A927B241EB}"/>
    <dgm:cxn modelId="{40460524-4CC6-4EE5-AB80-B33BC9297D2B}" srcId="{0C98A49A-E205-4EEF-8BA0-DD7B94BE4A38}" destId="{670B6684-6FDD-4C29-BA21-BAFC1D7B65EE}" srcOrd="3" destOrd="0" parTransId="{97307315-1CD0-472B-BDE3-4BA909CC587F}" sibTransId="{CCDC62F6-86EC-445E-9F7A-A165A8AE85A8}"/>
    <dgm:cxn modelId="{870151DE-EFC7-479E-8EED-162AABD39671}" srcId="{AD0490AB-3DDA-420E-8D23-EDB0DDDAFB99}" destId="{1ACF9FCC-F0AA-4A6A-95F7-279F319C92B6}" srcOrd="1" destOrd="0" parTransId="{AF0A789E-4A71-4186-8C5C-B8AE32815244}" sibTransId="{671D3716-0F31-41A5-9F3A-AE8ABA8C48E3}"/>
    <dgm:cxn modelId="{348DAF33-DFEC-4E00-A9FC-F8208E98CB6F}" type="presOf" srcId="{64E275FE-BBF4-42BE-9DDE-C0AB1DCB6794}" destId="{9CA394DA-78CD-41A5-955E-8C004DB4B92A}" srcOrd="0" destOrd="0" presId="urn:microsoft.com/office/officeart/2005/8/layout/vList5"/>
    <dgm:cxn modelId="{4B062011-DB21-412C-81CE-27B6B4900C7E}" srcId="{0C98A49A-E205-4EEF-8BA0-DD7B94BE4A38}" destId="{D1021658-B8FD-4348-B093-55598A6F7AED}" srcOrd="0" destOrd="0" parTransId="{4DCE48F5-9E13-4F36-9AFF-467098B20B34}" sibTransId="{0D90813B-3E5F-4D5E-BCB3-E11215148611}"/>
    <dgm:cxn modelId="{A6E1BCB6-FCAE-44F5-86B1-5B9897D1976F}" type="presOf" srcId="{F51EFB22-3F21-48B9-BD99-2F815D80552D}" destId="{B4594251-76DC-49CE-88F4-A920606D96D4}" srcOrd="0" destOrd="2" presId="urn:microsoft.com/office/officeart/2005/8/layout/vList5"/>
    <dgm:cxn modelId="{9696C0BF-2DE3-482C-A4A9-9953E2AE5994}" srcId="{0C98A49A-E205-4EEF-8BA0-DD7B94BE4A38}" destId="{D07F4A06-E747-41D0-A53A-7B9C1A04BA15}" srcOrd="4" destOrd="0" parTransId="{8D96DEAE-4E4A-4D9F-B534-CA6B5457384A}" sibTransId="{951B955A-EF9F-4B40-8386-0CAE9BEF2B9E}"/>
    <dgm:cxn modelId="{10107313-33E8-4AC9-85FF-63BD65995FD8}" srcId="{64E275FE-BBF4-42BE-9DDE-C0AB1DCB6794}" destId="{4749DA9E-2960-4A4C-92DE-CBD90CEA27A7}" srcOrd="1" destOrd="0" parTransId="{2B8C9B93-F33C-4563-ABB1-AFDB7A41DF9F}" sibTransId="{DFFA0278-AF14-42AA-8AA0-BEB22B49880E}"/>
    <dgm:cxn modelId="{02EFE796-422D-4CFD-95DD-55E1E234D56D}" type="presOf" srcId="{4749DA9E-2960-4A4C-92DE-CBD90CEA27A7}" destId="{B4594251-76DC-49CE-88F4-A920606D96D4}" srcOrd="0" destOrd="1" presId="urn:microsoft.com/office/officeart/2005/8/layout/vList5"/>
    <dgm:cxn modelId="{A987CEB1-C49F-41A5-8526-7485B1952F12}" srcId="{E1887C5A-669D-4D8C-BBC5-2100C10968B9}" destId="{0C98A49A-E205-4EEF-8BA0-DD7B94BE4A38}" srcOrd="0" destOrd="0" parTransId="{A25D13C2-5F71-48F3-863C-A5447D13EE6D}" sibTransId="{9AFE9691-C6A5-4786-972C-45AFF294BE09}"/>
    <dgm:cxn modelId="{38014029-7165-4110-A235-0CA67F3B9A12}" type="presOf" srcId="{E1887C5A-669D-4D8C-BBC5-2100C10968B9}" destId="{63CC0DD1-D0C2-48CB-B54D-09F3863AE385}" srcOrd="0" destOrd="0" presId="urn:microsoft.com/office/officeart/2005/8/layout/vList5"/>
    <dgm:cxn modelId="{7C75E138-110C-478D-BF8B-EE6E7CF96FF6}" srcId="{0C98A49A-E205-4EEF-8BA0-DD7B94BE4A38}" destId="{E7C7AE50-F48C-497B-81FA-D0DB2D31BDBC}" srcOrd="1" destOrd="0" parTransId="{A6CA9FC0-30D3-42FF-92BF-2EBB6A504A1E}" sibTransId="{ACD4EBFE-94F2-4577-9B42-279680D0C408}"/>
    <dgm:cxn modelId="{1A1EF1D3-31C4-498C-B9E2-B073A8C4C0E7}" type="presOf" srcId="{E7C7AE50-F48C-497B-81FA-D0DB2D31BDBC}" destId="{5FBDE836-DD21-442E-9B22-FD62802AD900}" srcOrd="0" destOrd="1" presId="urn:microsoft.com/office/officeart/2005/8/layout/vList5"/>
    <dgm:cxn modelId="{1B5746A6-E306-4EF0-B255-E8274C1A9307}" type="presOf" srcId="{670B6684-6FDD-4C29-BA21-BAFC1D7B65EE}" destId="{5FBDE836-DD21-442E-9B22-FD62802AD900}" srcOrd="0" destOrd="3" presId="urn:microsoft.com/office/officeart/2005/8/layout/vList5"/>
    <dgm:cxn modelId="{C3DF4EFB-6D6F-4F1B-852D-A41AE9E1D05A}" type="presOf" srcId="{D1021658-B8FD-4348-B093-55598A6F7AED}" destId="{5FBDE836-DD21-442E-9B22-FD62802AD900}" srcOrd="0" destOrd="0" presId="urn:microsoft.com/office/officeart/2005/8/layout/vList5"/>
    <dgm:cxn modelId="{4A8EFFDD-B088-417C-B5E2-824A09261DB0}" type="presOf" srcId="{07197C3C-CEA1-417F-92FA-6EC4705F5B04}" destId="{9D8DE387-B3B3-49E6-A748-AE8503053AE6}" srcOrd="0" destOrd="2" presId="urn:microsoft.com/office/officeart/2005/8/layout/vList5"/>
    <dgm:cxn modelId="{3A7B3570-F150-4282-A952-FE48A6A501ED}" type="presOf" srcId="{53226C1E-CEF1-49C1-9B12-8A358F06622E}" destId="{B4594251-76DC-49CE-88F4-A920606D96D4}" srcOrd="0" destOrd="0" presId="urn:microsoft.com/office/officeart/2005/8/layout/vList5"/>
    <dgm:cxn modelId="{982C4E1B-0C84-414C-8622-52DDC4AF2151}" srcId="{AD0490AB-3DDA-420E-8D23-EDB0DDDAFB99}" destId="{07197C3C-CEA1-417F-92FA-6EC4705F5B04}" srcOrd="2" destOrd="0" parTransId="{9CA9D73E-91B5-4665-9480-8FEC1E663F06}" sibTransId="{3703F16A-59D9-4B9C-B283-A66C780EC5C1}"/>
    <dgm:cxn modelId="{092174FB-152E-4569-82CB-80134AC307B8}" type="presOf" srcId="{05498153-1D86-4F42-BC03-C8F08F679FB1}" destId="{5FBDE836-DD21-442E-9B22-FD62802AD900}" srcOrd="0" destOrd="2" presId="urn:microsoft.com/office/officeart/2005/8/layout/vList5"/>
    <dgm:cxn modelId="{7070BF5F-5F89-4DEF-B782-8785CB7E5C20}" type="presOf" srcId="{AD0490AB-3DDA-420E-8D23-EDB0DDDAFB99}" destId="{C1B50298-F220-4206-9996-2BCDE4E8236F}" srcOrd="0" destOrd="0" presId="urn:microsoft.com/office/officeart/2005/8/layout/vList5"/>
    <dgm:cxn modelId="{46F438FB-CF8F-4484-8603-3E30551F35C7}" type="presOf" srcId="{31DF3CE7-9AD0-4537-A87B-05814BC101EC}" destId="{9D8DE387-B3B3-49E6-A748-AE8503053AE6}" srcOrd="0" destOrd="0" presId="urn:microsoft.com/office/officeart/2005/8/layout/vList5"/>
    <dgm:cxn modelId="{A6AB8280-AB12-43BF-9A21-424E3CD4E44A}" type="presOf" srcId="{1ACF9FCC-F0AA-4A6A-95F7-279F319C92B6}" destId="{9D8DE387-B3B3-49E6-A748-AE8503053AE6}" srcOrd="0" destOrd="1" presId="urn:microsoft.com/office/officeart/2005/8/layout/vList5"/>
    <dgm:cxn modelId="{52903D9E-F7A4-45D4-ADD7-5E48499A885D}" type="presOf" srcId="{0C98A49A-E205-4EEF-8BA0-DD7B94BE4A38}" destId="{281735F7-A3E1-4B02-9BD2-06B968544247}" srcOrd="0" destOrd="0" presId="urn:microsoft.com/office/officeart/2005/8/layout/vList5"/>
    <dgm:cxn modelId="{D7A3A392-820E-4C32-9422-51C263768C43}" srcId="{E1887C5A-669D-4D8C-BBC5-2100C10968B9}" destId="{64E275FE-BBF4-42BE-9DDE-C0AB1DCB6794}" srcOrd="1" destOrd="0" parTransId="{95E02D0F-9C25-4B51-BEE9-5DCACD083A50}" sibTransId="{7CCE934F-815E-4542-8BFF-41E90C0AAF6D}"/>
    <dgm:cxn modelId="{4A3FD17D-4489-499C-A0FA-608527C62D9F}" type="presParOf" srcId="{63CC0DD1-D0C2-48CB-B54D-09F3863AE385}" destId="{2C4A6A16-F01B-4F68-933B-EE52F42CB423}" srcOrd="0" destOrd="0" presId="urn:microsoft.com/office/officeart/2005/8/layout/vList5"/>
    <dgm:cxn modelId="{7EB33536-DF9B-4EBB-B97E-19350442049E}" type="presParOf" srcId="{2C4A6A16-F01B-4F68-933B-EE52F42CB423}" destId="{281735F7-A3E1-4B02-9BD2-06B968544247}" srcOrd="0" destOrd="0" presId="urn:microsoft.com/office/officeart/2005/8/layout/vList5"/>
    <dgm:cxn modelId="{12D3EF2D-345F-43F2-8FF2-AA613888C6D6}" type="presParOf" srcId="{2C4A6A16-F01B-4F68-933B-EE52F42CB423}" destId="{5FBDE836-DD21-442E-9B22-FD62802AD900}" srcOrd="1" destOrd="0" presId="urn:microsoft.com/office/officeart/2005/8/layout/vList5"/>
    <dgm:cxn modelId="{6F3416D3-EC39-4815-AC54-F48562880342}" type="presParOf" srcId="{63CC0DD1-D0C2-48CB-B54D-09F3863AE385}" destId="{A0B78868-FB0F-42DF-B419-B82F9C3A5217}" srcOrd="1" destOrd="0" presId="urn:microsoft.com/office/officeart/2005/8/layout/vList5"/>
    <dgm:cxn modelId="{FD41D33D-9C30-45D3-B988-3F85B9C64CF7}" type="presParOf" srcId="{63CC0DD1-D0C2-48CB-B54D-09F3863AE385}" destId="{A75DA28D-A2EE-4D5B-8769-D48DCC7803C3}" srcOrd="2" destOrd="0" presId="urn:microsoft.com/office/officeart/2005/8/layout/vList5"/>
    <dgm:cxn modelId="{2711E3B8-D359-4675-B267-28842CCF1BB2}" type="presParOf" srcId="{A75DA28D-A2EE-4D5B-8769-D48DCC7803C3}" destId="{9CA394DA-78CD-41A5-955E-8C004DB4B92A}" srcOrd="0" destOrd="0" presId="urn:microsoft.com/office/officeart/2005/8/layout/vList5"/>
    <dgm:cxn modelId="{F5556C2C-7EDC-4077-807E-69A8132A9D2C}" type="presParOf" srcId="{A75DA28D-A2EE-4D5B-8769-D48DCC7803C3}" destId="{B4594251-76DC-49CE-88F4-A920606D96D4}" srcOrd="1" destOrd="0" presId="urn:microsoft.com/office/officeart/2005/8/layout/vList5"/>
    <dgm:cxn modelId="{76D72829-E1ED-4908-9582-6AA80CBCCD96}" type="presParOf" srcId="{63CC0DD1-D0C2-48CB-B54D-09F3863AE385}" destId="{DEBD47F6-52EF-47FC-B13D-965838D47CF3}" srcOrd="3" destOrd="0" presId="urn:microsoft.com/office/officeart/2005/8/layout/vList5"/>
    <dgm:cxn modelId="{AB04EFCD-385A-4C5E-9818-53F43E112F62}" type="presParOf" srcId="{63CC0DD1-D0C2-48CB-B54D-09F3863AE385}" destId="{34A9D55F-4E16-4A2B-A37C-FF4D0BE633A5}" srcOrd="4" destOrd="0" presId="urn:microsoft.com/office/officeart/2005/8/layout/vList5"/>
    <dgm:cxn modelId="{880ABF34-B2CA-4C86-A6DF-FDCB6055A6A7}" type="presParOf" srcId="{34A9D55F-4E16-4A2B-A37C-FF4D0BE633A5}" destId="{C1B50298-F220-4206-9996-2BCDE4E8236F}" srcOrd="0" destOrd="0" presId="urn:microsoft.com/office/officeart/2005/8/layout/vList5"/>
    <dgm:cxn modelId="{790E4F79-4DB0-46E2-831F-435A1818BF02}" type="presParOf" srcId="{34A9D55F-4E16-4A2B-A37C-FF4D0BE633A5}" destId="{9D8DE387-B3B3-49E6-A748-AE8503053AE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99951-4CE2-46FD-AB53-16385C37D62D}">
      <dsp:nvSpPr>
        <dsp:cNvPr id="0" name=""/>
        <dsp:cNvSpPr/>
      </dsp:nvSpPr>
      <dsp:spPr>
        <a:xfrm>
          <a:off x="9035" y="2482763"/>
          <a:ext cx="5620422" cy="4635673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5400" b="1" kern="1200" dirty="0">
            <a:solidFill>
              <a:srgbClr val="FF0000"/>
            </a:solidFill>
          </a:endParaRPr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 ATM</a:t>
          </a:r>
          <a:endParaRPr lang="en-US" sz="5400" b="1" kern="1200" dirty="0">
            <a:solidFill>
              <a:srgbClr val="FF0000"/>
            </a:solidFill>
          </a:endParaRPr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 </a:t>
          </a:r>
          <a:r>
            <a:rPr lang="en-US" sz="5400" kern="1200" dirty="0" err="1" smtClean="0"/>
            <a:t>PoS</a:t>
          </a:r>
          <a:endParaRPr lang="en-US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 e-com</a:t>
          </a:r>
          <a:endParaRPr lang="en-US" sz="5400" kern="1200" dirty="0"/>
        </a:p>
      </dsp:txBody>
      <dsp:txXfrm>
        <a:off x="115715" y="2589443"/>
        <a:ext cx="5407062" cy="3428954"/>
      </dsp:txXfrm>
    </dsp:sp>
    <dsp:sp modelId="{5FE0A59B-1D5B-40CB-92A6-BD8DA020D9F9}">
      <dsp:nvSpPr>
        <dsp:cNvPr id="0" name=""/>
        <dsp:cNvSpPr/>
      </dsp:nvSpPr>
      <dsp:spPr>
        <a:xfrm>
          <a:off x="3139172" y="3484857"/>
          <a:ext cx="6348935" cy="6348935"/>
        </a:xfrm>
        <a:prstGeom prst="leftCircularArrow">
          <a:avLst>
            <a:gd name="adj1" fmla="val 3390"/>
            <a:gd name="adj2" fmla="val 419518"/>
            <a:gd name="adj3" fmla="val 2195028"/>
            <a:gd name="adj4" fmla="val 9024489"/>
            <a:gd name="adj5" fmla="val 3955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2E2FE-96E2-4445-AF3F-92352DF872BF}">
      <dsp:nvSpPr>
        <dsp:cNvPr id="0" name=""/>
        <dsp:cNvSpPr/>
      </dsp:nvSpPr>
      <dsp:spPr>
        <a:xfrm>
          <a:off x="1258018" y="6125078"/>
          <a:ext cx="4995931" cy="198671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1"/>
              </a:solidFill>
            </a:rPr>
            <a:t>RuPay Card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316207" y="6183267"/>
        <a:ext cx="4879553" cy="1870339"/>
      </dsp:txXfrm>
    </dsp:sp>
    <dsp:sp modelId="{02FC6434-3058-49F8-9169-95F039D2B73A}">
      <dsp:nvSpPr>
        <dsp:cNvPr id="0" name=""/>
        <dsp:cNvSpPr/>
      </dsp:nvSpPr>
      <dsp:spPr>
        <a:xfrm>
          <a:off x="7278843" y="2482763"/>
          <a:ext cx="5620422" cy="4635673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500" kern="1200" dirty="0" smtClean="0"/>
            <a:t> </a:t>
          </a:r>
          <a:r>
            <a:rPr lang="en-US" sz="5400" kern="1200" dirty="0" err="1" smtClean="0"/>
            <a:t>AePS</a:t>
          </a:r>
          <a:endParaRPr lang="en-US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 e-KYC</a:t>
          </a:r>
          <a:endParaRPr lang="en-US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 ABPS</a:t>
          </a:r>
          <a:endParaRPr lang="en-US" sz="5400" kern="1200" dirty="0"/>
        </a:p>
      </dsp:txBody>
      <dsp:txXfrm>
        <a:off x="7385523" y="3582801"/>
        <a:ext cx="5407062" cy="3428954"/>
      </dsp:txXfrm>
    </dsp:sp>
    <dsp:sp modelId="{5311C7CE-BB69-4F64-AB43-EC2E5B66B114}">
      <dsp:nvSpPr>
        <dsp:cNvPr id="0" name=""/>
        <dsp:cNvSpPr/>
      </dsp:nvSpPr>
      <dsp:spPr>
        <a:xfrm>
          <a:off x="10362143" y="-414354"/>
          <a:ext cx="7067101" cy="7067101"/>
        </a:xfrm>
        <a:prstGeom prst="circularArrow">
          <a:avLst>
            <a:gd name="adj1" fmla="val 3045"/>
            <a:gd name="adj2" fmla="val 373826"/>
            <a:gd name="adj3" fmla="val 19450663"/>
            <a:gd name="adj4" fmla="val 12575511"/>
            <a:gd name="adj5" fmla="val 3553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590D15-3A45-43EB-90C3-81078E268725}">
      <dsp:nvSpPr>
        <dsp:cNvPr id="0" name=""/>
        <dsp:cNvSpPr/>
      </dsp:nvSpPr>
      <dsp:spPr>
        <a:xfrm>
          <a:off x="8527826" y="1489404"/>
          <a:ext cx="4995931" cy="198671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</a:rPr>
            <a:t>Aadhaar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8586015" y="1547593"/>
        <a:ext cx="4879553" cy="1870339"/>
      </dsp:txXfrm>
    </dsp:sp>
    <dsp:sp modelId="{F2674834-33B0-4025-B758-817EC01633D0}">
      <dsp:nvSpPr>
        <dsp:cNvPr id="0" name=""/>
        <dsp:cNvSpPr/>
      </dsp:nvSpPr>
      <dsp:spPr>
        <a:xfrm>
          <a:off x="14548651" y="2482763"/>
          <a:ext cx="5620422" cy="4635673"/>
        </a:xfrm>
        <a:prstGeom prst="roundRect">
          <a:avLst>
            <a:gd name="adj" fmla="val 10000"/>
          </a:avLst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 BHIM</a:t>
          </a:r>
          <a:endParaRPr lang="en-US" sz="5400" b="1" kern="1200" dirty="0">
            <a:solidFill>
              <a:srgbClr val="FF0000"/>
            </a:solidFill>
          </a:endParaRPr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 *99#</a:t>
          </a:r>
          <a:endParaRPr lang="en-US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 BHIM </a:t>
          </a:r>
          <a:r>
            <a:rPr lang="en-US" sz="5400" kern="1200" dirty="0" err="1" smtClean="0"/>
            <a:t>Aadhaar</a:t>
          </a:r>
          <a:endParaRPr lang="en-US" sz="5400" kern="1200" dirty="0"/>
        </a:p>
        <a:p>
          <a:pPr marL="285750" lvl="1" indent="-285750" algn="l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400" kern="1200" dirty="0" smtClean="0"/>
            <a:t> Bharat QR</a:t>
          </a:r>
          <a:endParaRPr lang="en-US" sz="5400" kern="1200" dirty="0"/>
        </a:p>
      </dsp:txBody>
      <dsp:txXfrm>
        <a:off x="14655331" y="2589443"/>
        <a:ext cx="5407062" cy="3428954"/>
      </dsp:txXfrm>
    </dsp:sp>
    <dsp:sp modelId="{BA1BD03B-BD15-4E86-BDC8-E013116D1274}">
      <dsp:nvSpPr>
        <dsp:cNvPr id="0" name=""/>
        <dsp:cNvSpPr/>
      </dsp:nvSpPr>
      <dsp:spPr>
        <a:xfrm>
          <a:off x="15797634" y="6125078"/>
          <a:ext cx="4995931" cy="198671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tx1"/>
              </a:solidFill>
            </a:rPr>
            <a:t>Mobile</a:t>
          </a:r>
          <a:endParaRPr lang="en-US" sz="6500" kern="1200" dirty="0">
            <a:solidFill>
              <a:schemeClr val="tx1"/>
            </a:solidFill>
          </a:endParaRPr>
        </a:p>
      </dsp:txBody>
      <dsp:txXfrm>
        <a:off x="15855823" y="6183267"/>
        <a:ext cx="4879553" cy="1870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AD0A8-8F6E-4BA5-A322-E9B7C12D8766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4EB1F-E876-4619-9D7F-3059037AE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6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4EB1F-E876-4619-9D7F-3059037AEB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4260855"/>
            <a:ext cx="194310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7772400"/>
            <a:ext cx="160020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573500" y="549281"/>
            <a:ext cx="5143500" cy="11703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549281"/>
            <a:ext cx="15049500" cy="11703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783" y="8813805"/>
            <a:ext cx="194310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783" y="5813427"/>
            <a:ext cx="19431000" cy="30003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3200405"/>
            <a:ext cx="10096500" cy="90519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20500" y="3200405"/>
            <a:ext cx="10096500" cy="90519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070226"/>
            <a:ext cx="10100470" cy="12795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4349750"/>
            <a:ext cx="10100470" cy="79025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12564" y="3070226"/>
            <a:ext cx="10104438" cy="12795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12564" y="4349750"/>
            <a:ext cx="10104438" cy="79025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546100"/>
            <a:ext cx="7520783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25" y="546105"/>
            <a:ext cx="12779375" cy="117062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2870205"/>
            <a:ext cx="7520783" cy="9382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720" y="9601200"/>
            <a:ext cx="13716000" cy="11334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720" y="1225550"/>
            <a:ext cx="137160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80720" y="10734676"/>
            <a:ext cx="13716000" cy="1609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549276"/>
            <a:ext cx="205740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200405"/>
            <a:ext cx="20574000" cy="90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12712705"/>
            <a:ext cx="53340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10500" y="12712705"/>
            <a:ext cx="72390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383000" y="12712705"/>
            <a:ext cx="53340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.in/url?sa=i&amp;rct=j&amp;q=&amp;esrc=s&amp;source=images&amp;cd=&amp;cad=rja&amp;uact=8&amp;ved=0ahUKEwjVqJHPnYPUAhUlT48KHd6rCFgQjRwIBw&amp;url=https://en.wikipedia.org/wiki/National_Payments_Corporation_of_India&amp;psig=AFQjCNE-Ax0VMq-bQYluRM7JbZrOEwgKSA&amp;ust=1495533228246907" TargetMode="External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hyperlink" Target="https://www.google.co.in/url?sa=i&amp;rct=j&amp;q=&amp;esrc=s&amp;source=images&amp;cd=&amp;cad=rja&amp;uact=8&amp;ved=0ahUKEwiF2N6AtfbTAhXJf7wKHWJvAv4QjRwIBw&amp;url=https://en.wikipedia.org/wiki/Aadhaar&amp;psig=AFQjCNGeLJTS7aO_ICulih69TlcgfdthHw&amp;ust=1495092841843027" TargetMode="External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935200" y="10591800"/>
            <a:ext cx="7924800" cy="190237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extBox 2"/>
          <p:cNvSpPr txBox="1"/>
          <p:nvPr/>
        </p:nvSpPr>
        <p:spPr>
          <a:xfrm>
            <a:off x="-1" y="0"/>
            <a:ext cx="3517901" cy="79406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 smtClean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4500" b="1" dirty="0" smtClean="0">
              <a:latin typeface="Calibri" panose="020F0502020204030204" pitchFamily="34" charset="0"/>
            </a:endParaRPr>
          </a:p>
          <a:p>
            <a:pPr algn="ctr"/>
            <a:endParaRPr lang="en-US" sz="4500" b="1" dirty="0">
              <a:latin typeface="Calibri" panose="020F0502020204030204" pitchFamily="34" charset="0"/>
            </a:endParaRPr>
          </a:p>
          <a:p>
            <a:pPr algn="ctr"/>
            <a:endParaRPr lang="en-US" sz="45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4500" b="1" dirty="0" smtClean="0">
                <a:latin typeface="Calibri" panose="020F0502020204030204" pitchFamily="34" charset="0"/>
              </a:rPr>
              <a:t>Reaching</a:t>
            </a:r>
          </a:p>
          <a:p>
            <a:pPr algn="ctr"/>
            <a:r>
              <a:rPr lang="en-US" sz="4500" b="1" dirty="0" smtClean="0">
                <a:latin typeface="Calibri" panose="020F0502020204030204" pitchFamily="34" charset="0"/>
              </a:rPr>
              <a:t>the Last </a:t>
            </a:r>
            <a:endParaRPr lang="en-US" sz="4500" b="1" dirty="0">
              <a:latin typeface="Calibri" panose="020F0502020204030204" pitchFamily="34" charset="0"/>
            </a:endParaRPr>
          </a:p>
          <a:p>
            <a:pPr algn="ctr"/>
            <a:r>
              <a:rPr lang="en-US" sz="4500" b="1" dirty="0" smtClean="0">
                <a:latin typeface="Calibri" panose="020F0502020204030204" pitchFamily="34" charset="0"/>
              </a:rPr>
              <a:t>Mile</a:t>
            </a:r>
          </a:p>
          <a:p>
            <a:pPr algn="ctr"/>
            <a:endParaRPr lang="en-US" sz="4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  <a:p>
            <a:pPr algn="ctr"/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63144"/>
            <a:ext cx="3517899" cy="664635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030" name="Picture 6" descr="C:\Users\aanchal.aggarwal\Desktop\Financial Literacy\Presentations\Images\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722" y="11245503"/>
            <a:ext cx="2249078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anchal.aggarwal\Desktop\Financial Literacy\Presentations\Images\AE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346" y="11047123"/>
            <a:ext cx="2126054" cy="10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anchal.aggarwal\Desktop\Financial Literacy\Presentations\Images\BHI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974" y="11245503"/>
            <a:ext cx="2329226" cy="85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anchal.aggarwal\Desktop\Financial Literacy\Presentations\Images\RuPay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11049000"/>
            <a:ext cx="2349500" cy="113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94001" y="11245503"/>
            <a:ext cx="7053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</a:rPr>
              <a:t>Presented </a:t>
            </a:r>
            <a:r>
              <a:rPr lang="en-US" sz="4000" b="1" dirty="0" smtClean="0">
                <a:latin typeface="Calibri" panose="020F0502020204030204" pitchFamily="34" charset="0"/>
              </a:rPr>
              <a:t>By: </a:t>
            </a:r>
            <a:r>
              <a:rPr lang="en-US" sz="4000" b="1" smtClean="0">
                <a:latin typeface="Calibri" panose="020F0502020204030204" pitchFamily="34" charset="0"/>
              </a:rPr>
              <a:t>NPCI officials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13" name="AutoShape 8" descr="Image result for NPCI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992938" y="-1333500"/>
            <a:ext cx="82677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850" y="6417437"/>
            <a:ext cx="8729474" cy="31234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"/>
            <a:ext cx="11533909" cy="49905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91" y="22407"/>
            <a:ext cx="8353783" cy="49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5009886" cy="921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514600"/>
            <a:ext cx="5181917" cy="9212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639" y="2514601"/>
            <a:ext cx="5186361" cy="92122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8669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		How BHIM works ?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00" y="0"/>
            <a:ext cx="4191000" cy="14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8669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		BHIM Referral Scheme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0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0"/>
            <a:ext cx="4191000" cy="1418434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14400" y="1600201"/>
            <a:ext cx="20269200" cy="492442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1pPr>
            <a:lvl2pPr marL="144463" indent="-142875" defTabSz="895350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9pPr>
          </a:lstStyle>
          <a:p>
            <a:pPr lvl="1" algn="just" eaLnBrk="1" hangingPunct="1"/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Scheme introduced by Government of India</a:t>
            </a:r>
          </a:p>
          <a:p>
            <a:pPr lvl="1" algn="just" eaLnBrk="1" hangingPunct="1"/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Incentivise existing BHIM user to bring new users on the BHIM platform</a:t>
            </a:r>
          </a:p>
          <a:p>
            <a:pPr lvl="1" algn="just" eaLnBrk="1" hangingPunct="1"/>
            <a:r>
              <a:rPr lang="en-IN" altLang="ko-KR" sz="40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</a:t>
            </a:r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Referee (who successfully enters the referral code) has to perform 3 successful financial transactions </a:t>
            </a:r>
            <a:r>
              <a:rPr lang="en-IN" altLang="ko-KR" sz="4000" kern="0" dirty="0" err="1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upto</a:t>
            </a:r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</a:t>
            </a:r>
            <a:r>
              <a:rPr lang="en-IN" altLang="ko-KR" sz="4000" kern="0" dirty="0" err="1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Rs</a:t>
            </a:r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. 50 (to any valid UPI user)</a:t>
            </a:r>
          </a:p>
          <a:p>
            <a:pPr lvl="1" algn="just" eaLnBrk="1" hangingPunct="1"/>
            <a:r>
              <a:rPr lang="en-IN" altLang="ko-KR" sz="40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</a:t>
            </a:r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Total transaction value should be equal to or more than </a:t>
            </a:r>
            <a:r>
              <a:rPr lang="en-IN" altLang="ko-KR" sz="4000" kern="0" dirty="0" err="1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Rs</a:t>
            </a:r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. 50.</a:t>
            </a:r>
          </a:p>
          <a:p>
            <a:pPr lvl="1" algn="just" eaLnBrk="1" hangingPunct="1"/>
            <a:r>
              <a:rPr lang="en-IN" altLang="ko-KR" sz="40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</a:t>
            </a:r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Maximum referral amount that can be won is </a:t>
            </a:r>
            <a:r>
              <a:rPr lang="en-IN" altLang="ko-KR" sz="4000" kern="0" dirty="0" err="1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Rs</a:t>
            </a:r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. 25,000</a:t>
            </a:r>
          </a:p>
          <a:p>
            <a:pPr lvl="1" algn="just" eaLnBrk="1" hangingPunct="1"/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Bonus amount will be credited to the respective bank accounts of referrer and referee after meeting eligibility criteria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835" y="6858000"/>
            <a:ext cx="11010330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8669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		*99# (BHIM without Internet)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0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0"/>
            <a:ext cx="4191000" cy="141843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5527413"/>
              </p:ext>
            </p:extLst>
          </p:nvPr>
        </p:nvGraphicFramePr>
        <p:xfrm>
          <a:off x="1295400" y="1778000"/>
          <a:ext cx="19964400" cy="114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771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8669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		BHIM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Aadhaar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0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0"/>
            <a:ext cx="4191000" cy="141843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-457200" y="1778000"/>
          <a:ext cx="21945600" cy="114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0" y="1447800"/>
            <a:ext cx="1762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3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27"/>
            <a:ext cx="18669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		BHIM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Aadhaar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0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0"/>
            <a:ext cx="4191000" cy="141843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2971800" y="-381000"/>
          <a:ext cx="17449800" cy="990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752600" y="1174849"/>
            <a:ext cx="19688319" cy="159274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1pPr>
            <a:lvl2pPr marL="144463" indent="-142875" defTabSz="895350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9pPr>
          </a:lstStyle>
          <a:p>
            <a:pPr marL="1588" lvl="1" indent="0" eaLnBrk="1" hangingPunct="1">
              <a:buNone/>
            </a:pPr>
            <a:endParaRPr lang="en-IN" altLang="ko-KR" sz="3375" b="1" kern="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r>
              <a:rPr lang="en-IN" altLang="ko-KR" sz="3600" b="1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Requirements for using BHIM </a:t>
            </a:r>
            <a:r>
              <a:rPr lang="en-IN" altLang="ko-KR" sz="3600" b="1" kern="0" dirty="0" err="1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Aadhaar</a:t>
            </a:r>
            <a:r>
              <a:rPr lang="en-IN" altLang="ko-KR" sz="3600" b="1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app</a:t>
            </a:r>
            <a:endParaRPr lang="en-IN" altLang="ko-KR" sz="3375" b="1" kern="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endParaRPr lang="en-IN" altLang="ko-KR" sz="3375" kern="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24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27"/>
            <a:ext cx="18669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		Bharat QR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0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-76200"/>
            <a:ext cx="4191000" cy="14184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0" y="1447800"/>
            <a:ext cx="8305800" cy="1113732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914400" y="3810000"/>
            <a:ext cx="12268200" cy="647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66210" y="11201400"/>
            <a:ext cx="516457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375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  <a:cs typeface="-윤고딕130"/>
              </a:rPr>
              <a:t>Multiple QR Codes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39010" y="12842034"/>
            <a:ext cx="516457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375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  <a:cs typeface="-윤고딕130"/>
              </a:rPr>
              <a:t>Common Bharat QR Code</a:t>
            </a:r>
          </a:p>
        </p:txBody>
      </p:sp>
    </p:spTree>
    <p:extLst>
      <p:ext uri="{BB962C8B-B14F-4D97-AF65-F5344CB8AC3E}">
        <p14:creationId xmlns:p14="http://schemas.microsoft.com/office/powerpoint/2010/main" val="272721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8669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		Bharat QR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0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0"/>
            <a:ext cx="4191000" cy="141843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99285645"/>
              </p:ext>
            </p:extLst>
          </p:nvPr>
        </p:nvGraphicFramePr>
        <p:xfrm>
          <a:off x="1295400" y="1418434"/>
          <a:ext cx="20726400" cy="11992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80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43600"/>
            <a:ext cx="18440400" cy="19812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THANK YOU</a:t>
            </a:r>
            <a:endParaRPr kumimoji="0" lang="en-IN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291" y="6172200"/>
            <a:ext cx="3913909" cy="14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0" y="1749386"/>
            <a:ext cx="4059020" cy="27060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8669000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         Products Offered by NPCI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97600" y="29842"/>
            <a:ext cx="39624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7600" y="29841"/>
            <a:ext cx="4001262" cy="135421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7981447"/>
              </p:ext>
            </p:extLst>
          </p:nvPr>
        </p:nvGraphicFramePr>
        <p:xfrm>
          <a:off x="1447800" y="2667000"/>
          <a:ext cx="20802601" cy="960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0" y="1933414"/>
            <a:ext cx="3810000" cy="2337955"/>
          </a:xfrm>
          <a:prstGeom prst="rect">
            <a:avLst/>
          </a:prstGeom>
        </p:spPr>
      </p:pic>
      <p:sp>
        <p:nvSpPr>
          <p:cNvPr id="9" name="AutoShape 6" descr="Image result for aadhaar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7797800" y="-1973263"/>
            <a:ext cx="64008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749386"/>
            <a:ext cx="3259721" cy="209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8669000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        Bank Debit Cards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29842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29842"/>
            <a:ext cx="4191000" cy="141843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01815858"/>
              </p:ext>
            </p:extLst>
          </p:nvPr>
        </p:nvGraphicFramePr>
        <p:xfrm>
          <a:off x="2971800" y="1676400"/>
          <a:ext cx="17297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C:\Users\jay.popawala\Documents\Images\Shopping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7919445"/>
            <a:ext cx="64770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3111" y="7919445"/>
            <a:ext cx="5328689" cy="49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0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8669000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        How a Debit Card looks ?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29842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29842"/>
            <a:ext cx="4191000" cy="1418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4419600"/>
            <a:ext cx="11094720" cy="4953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280" y="4419600"/>
            <a:ext cx="1109472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8669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		Cards – Usage Guidelines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0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0"/>
            <a:ext cx="4191000" cy="1418434"/>
          </a:xfrm>
          <a:prstGeom prst="rect">
            <a:avLst/>
          </a:prstGeom>
        </p:spPr>
      </p:pic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2895600" y="1259205"/>
            <a:ext cx="13147964" cy="609397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1pPr>
            <a:lvl2pPr marL="144463" indent="-142875" defTabSz="895350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9pPr>
          </a:lstStyle>
          <a:p>
            <a:pPr marL="1588" lvl="1" indent="0" eaLnBrk="1" hangingPunct="1">
              <a:buNone/>
            </a:pP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Keep the card at </a:t>
            </a: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a safe </a:t>
            </a: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place</a:t>
            </a:r>
          </a:p>
          <a:p>
            <a:pPr marL="1588" lvl="1" indent="0" eaLnBrk="1" hangingPunct="1">
              <a:buNone/>
            </a:pPr>
            <a:endParaRPr lang="en-IN" altLang="ko-KR" sz="4400" kern="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Note down </a:t>
            </a: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the card details in a safe and secure </a:t>
            </a: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place.</a:t>
            </a:r>
          </a:p>
          <a:p>
            <a:pPr marL="1588" lvl="1" indent="0" eaLnBrk="1" hangingPunct="1">
              <a:buNone/>
            </a:pPr>
            <a:endParaRPr lang="en-IN" altLang="ko-KR" sz="4400" kern="0" dirty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Sign on the </a:t>
            </a: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backside of the </a:t>
            </a: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card.</a:t>
            </a:r>
          </a:p>
          <a:p>
            <a:pPr marL="1588" lvl="1" indent="0" eaLnBrk="1" hangingPunct="1">
              <a:buNone/>
            </a:pPr>
            <a:endParaRPr lang="en-IN" altLang="ko-KR" sz="4400" kern="0" dirty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Inform the bank if card is lost or stolen.</a:t>
            </a:r>
            <a:endParaRPr lang="en-IN" altLang="ko-KR" sz="4400" kern="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endParaRPr lang="en-IN" altLang="ko-KR" sz="4400" kern="0" dirty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Change the </a:t>
            </a: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PIN assigned by the Bank </a:t>
            </a: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for </a:t>
            </a: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secured </a:t>
            </a: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usage.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750" y="1138773"/>
            <a:ext cx="1012752" cy="994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48" y="2434173"/>
            <a:ext cx="1012752" cy="994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48" y="3729573"/>
            <a:ext cx="1012752" cy="994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93" y="5103286"/>
            <a:ext cx="1012752" cy="9948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49" y="6476999"/>
            <a:ext cx="1012752" cy="9948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30" y="8029379"/>
            <a:ext cx="1028980" cy="1038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20" y="9781980"/>
            <a:ext cx="1028980" cy="10384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458380"/>
            <a:ext cx="1028980" cy="1038420"/>
          </a:xfrm>
          <a:prstGeom prst="rect">
            <a:avLst/>
          </a:prstGeom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2971800" y="7471826"/>
            <a:ext cx="13106400" cy="6093976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1pPr>
            <a:lvl2pPr marL="144463" indent="-142875" defTabSz="895350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9pPr>
          </a:lstStyle>
          <a:p>
            <a:pPr marL="1588" lvl="1" indent="0" eaLnBrk="1" hangingPunct="1">
              <a:buNone/>
            </a:pPr>
            <a:endParaRPr lang="en-IN" altLang="ko-KR" sz="4400" kern="0" dirty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Do </a:t>
            </a: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not allow your card to be used by any other </a:t>
            </a: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</a:t>
            </a:r>
          </a:p>
          <a:p>
            <a:pPr marL="1588" lvl="1" indent="0" eaLnBrk="1" hangingPunct="1">
              <a:buNone/>
            </a:pP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</a:t>
            </a: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unauthorized </a:t>
            </a: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individual</a:t>
            </a: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.</a:t>
            </a:r>
          </a:p>
          <a:p>
            <a:pPr marL="1588" lvl="1" indent="0" eaLnBrk="1" hangingPunct="1">
              <a:buNone/>
            </a:pPr>
            <a:endParaRPr lang="en-IN" altLang="ko-KR" sz="4400" kern="0" dirty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Do not </a:t>
            </a: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write the PIN on the card for security </a:t>
            </a: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reasons.</a:t>
            </a:r>
          </a:p>
          <a:p>
            <a:pPr marL="1588" lvl="1" indent="0" eaLnBrk="1" hangingPunct="1">
              <a:buNone/>
            </a:pPr>
            <a:endParaRPr lang="en-IN" altLang="ko-KR" sz="4400" kern="0" dirty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Do not share </a:t>
            </a: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the card details like the PIN, CVV, card expiry date, </a:t>
            </a:r>
            <a:r>
              <a:rPr lang="en-IN" altLang="ko-KR" sz="4400" kern="0" dirty="0" err="1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etc</a:t>
            </a:r>
            <a:r>
              <a:rPr lang="en-IN" altLang="ko-KR" sz="44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to </a:t>
            </a:r>
            <a:r>
              <a:rPr lang="en-IN" altLang="ko-KR" sz="44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anyone.</a:t>
            </a:r>
            <a:endParaRPr lang="en-IN" altLang="ko-KR" sz="4400" kern="0" dirty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  <a:defRPr/>
            </a:pPr>
            <a:endParaRPr kumimoji="0" lang="en-US" altLang="ko-KR" sz="4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 panose="020F0502020204030204" pitchFamily="34" charset="0"/>
              <a:ea typeface="Gulim" pitchFamily="34" charset="-127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91924" y="3298210"/>
            <a:ext cx="727364" cy="249299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1pPr>
            <a:lvl2pPr marL="144463" indent="-142875" defTabSz="895350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9pPr>
          </a:lstStyle>
          <a:p>
            <a:pPr marL="1588" lvl="1" indent="0" algn="ctr" eaLnBrk="1" hangingPunct="1">
              <a:buNone/>
            </a:pPr>
            <a:r>
              <a:rPr lang="en-IN" altLang="ko-KR" sz="5400" b="1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D</a:t>
            </a:r>
          </a:p>
          <a:p>
            <a:pPr marL="1588" lvl="1" indent="0" algn="ctr" eaLnBrk="1" hangingPunct="1">
              <a:buNone/>
            </a:pPr>
            <a:r>
              <a:rPr lang="en-IN" altLang="ko-KR" sz="5400" b="1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O</a:t>
            </a:r>
          </a:p>
          <a:p>
            <a:pPr marL="1588" lvl="1" indent="0" algn="ctr" eaLnBrk="1" hangingPunct="1">
              <a:buNone/>
            </a:pPr>
            <a:r>
              <a:rPr lang="en-IN" altLang="ko-KR" sz="5400" b="1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s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91924" y="8229600"/>
            <a:ext cx="727364" cy="415498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1pPr>
            <a:lvl2pPr marL="144463" indent="-142875" defTabSz="895350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9pPr>
          </a:lstStyle>
          <a:p>
            <a:pPr marL="1588" lvl="1" indent="0" algn="ctr" eaLnBrk="1" hangingPunct="1">
              <a:buNone/>
            </a:pPr>
            <a:r>
              <a:rPr lang="en-IN" altLang="ko-KR" sz="5400" b="1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D</a:t>
            </a:r>
          </a:p>
          <a:p>
            <a:pPr marL="1588" lvl="1" indent="0" algn="ctr" eaLnBrk="1" hangingPunct="1">
              <a:buNone/>
            </a:pPr>
            <a:r>
              <a:rPr lang="en-IN" altLang="ko-KR" sz="5400" b="1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O</a:t>
            </a:r>
          </a:p>
          <a:p>
            <a:pPr marL="1588" lvl="1" indent="0" algn="ctr" eaLnBrk="1" hangingPunct="1">
              <a:buNone/>
            </a:pPr>
            <a:r>
              <a:rPr lang="en-IN" altLang="ko-KR" sz="5400" b="1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N</a:t>
            </a:r>
          </a:p>
          <a:p>
            <a:pPr marL="1588" lvl="1" indent="0" algn="ctr" eaLnBrk="1" hangingPunct="1">
              <a:buNone/>
            </a:pPr>
            <a:r>
              <a:rPr lang="en-IN" altLang="ko-KR" sz="5400" b="1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T</a:t>
            </a:r>
          </a:p>
          <a:p>
            <a:pPr marL="1588" lvl="1" indent="0" algn="ctr" eaLnBrk="1" hangingPunct="1">
              <a:buNone/>
            </a:pPr>
            <a:r>
              <a:rPr lang="en-IN" altLang="ko-KR" sz="5400" b="1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9687" y="1354217"/>
            <a:ext cx="5000625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30149" y="4541461"/>
            <a:ext cx="5219700" cy="1704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68849" y="6556417"/>
            <a:ext cx="5742300" cy="32255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6000" y="10363200"/>
            <a:ext cx="43143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8669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	      Insurance Feature on RuPay Cards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0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0"/>
            <a:ext cx="4191000" cy="1418434"/>
          </a:xfrm>
          <a:prstGeom prst="rect">
            <a:avLst/>
          </a:prstGeom>
        </p:spPr>
      </p:pic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1828800" y="1878843"/>
            <a:ext cx="20345399" cy="5539978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SzPct val="120000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1pPr>
            <a:lvl2pPr marL="144463" indent="-142875" defTabSz="895350" eaLnBrk="0" hangingPunct="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2pPr>
            <a:lvl3pPr marL="1143000" indent="-228600" defTabSz="895350" eaLnBrk="0" hangingPunct="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3pPr>
            <a:lvl4pPr marL="1600200" indent="-228600" defTabSz="895350" eaLnBrk="0" hangingPunct="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4pPr>
            <a:lvl5pPr marL="2057400" indent="-228600" defTabSz="895350" eaLnBrk="0" hangingPunct="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-윤고딕130"/>
                <a:cs typeface="-윤고딕130"/>
              </a:defRPr>
            </a:lvl9pPr>
          </a:lstStyle>
          <a:p>
            <a:pPr lvl="1" eaLnBrk="1" hangingPunct="1"/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Insurance Coverage of </a:t>
            </a:r>
            <a:r>
              <a:rPr lang="en-IN" altLang="ko-KR" sz="4000" kern="0" dirty="0" err="1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Rs</a:t>
            </a:r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. 1 lakh</a:t>
            </a:r>
          </a:p>
          <a:p>
            <a:pPr lvl="1" eaLnBrk="1" hangingPunct="1"/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Coverage for accidental death and Permanent Total disability only</a:t>
            </a:r>
          </a:p>
          <a:p>
            <a:pPr marL="1588" lvl="1" indent="0" eaLnBrk="1" hangingPunct="1">
              <a:buNone/>
            </a:pPr>
            <a:endParaRPr lang="en-IN" altLang="ko-KR" sz="4000" kern="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marL="1588" lvl="1" indent="0" eaLnBrk="1" hangingPunct="1">
              <a:buNone/>
            </a:pPr>
            <a:r>
              <a:rPr lang="en-IN" altLang="ko-KR" sz="4000" b="1" u="sng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Eligibility:</a:t>
            </a:r>
          </a:p>
          <a:p>
            <a:pPr lvl="1" eaLnBrk="1" hangingPunct="1"/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Minimum one successful transaction  to be done (financial or non-financial) within 90 days prior to accident (for RuPay card holders)</a:t>
            </a:r>
          </a:p>
          <a:p>
            <a:pPr marL="1588" lvl="1" indent="0" eaLnBrk="1" hangingPunct="1">
              <a:buNone/>
            </a:pPr>
            <a:endParaRPr lang="en-IN" altLang="ko-KR" sz="4000" kern="0" dirty="0" smtClean="0">
              <a:solidFill>
                <a:srgbClr val="000066"/>
              </a:solidFill>
              <a:latin typeface="Calibri" panose="020F0502020204030204" pitchFamily="34" charset="0"/>
              <a:ea typeface="Gulim" pitchFamily="34" charset="-127"/>
            </a:endParaRPr>
          </a:p>
          <a:p>
            <a:pPr lvl="1" eaLnBrk="1" hangingPunct="1"/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Compensation on only 1 eligible RuPay card per card holder in case of multiple cards held by </a:t>
            </a:r>
          </a:p>
          <a:p>
            <a:pPr marL="1588" lvl="1" indent="0" eaLnBrk="1" hangingPunct="1">
              <a:buNone/>
            </a:pPr>
            <a:r>
              <a:rPr lang="en-IN" altLang="ko-KR" sz="4000" kern="0" dirty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</a:t>
            </a:r>
            <a:r>
              <a:rPr lang="en-IN" altLang="ko-KR" sz="4000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</a:rPr>
              <a:t>   card holder.</a:t>
            </a:r>
          </a:p>
        </p:txBody>
      </p:sp>
      <p:pic>
        <p:nvPicPr>
          <p:cNvPr id="2050" name="Picture 2" descr="Image result for accidental insur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66308"/>
            <a:ext cx="15484485" cy="46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72300" y="13290550"/>
            <a:ext cx="7239000" cy="730250"/>
          </a:xfrm>
        </p:spPr>
        <p:txBody>
          <a:bodyPr/>
          <a:lstStyle/>
          <a:p>
            <a:r>
              <a:rPr lang="en-US" smtClean="0"/>
              <a:t>Internal -  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0218"/>
            <a:ext cx="8077200" cy="1004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0" y="29842"/>
            <a:ext cx="4191000" cy="1418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8100" y="0"/>
            <a:ext cx="18554700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        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Aadhaar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Enabled Payment System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10972800" y="3082273"/>
            <a:ext cx="10591800" cy="1062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188732" tIns="94366" rIns="188732" bIns="9436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Services offered</a:t>
            </a:r>
            <a:endParaRPr lang="en-US" sz="62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11039712" y="4260596"/>
          <a:ext cx="10524888" cy="686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431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29842"/>
            <a:ext cx="4191000" cy="1418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18554700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         How </a:t>
            </a:r>
            <a:r>
              <a:rPr lang="en-US" sz="5400" b="1" dirty="0" err="1" smtClean="0">
                <a:solidFill>
                  <a:schemeClr val="accent2">
                    <a:lumMod val="50000"/>
                  </a:schemeClr>
                </a:solidFill>
              </a:rPr>
              <a:t>AePS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 works?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5021" y="5859229"/>
            <a:ext cx="516457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375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  <a:cs typeface="-윤고딕130"/>
              </a:rPr>
              <a:t>Go to a Micro ATM or </a:t>
            </a:r>
          </a:p>
          <a:p>
            <a:pPr algn="ctr"/>
            <a:r>
              <a:rPr lang="en-IN" sz="3375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  <a:cs typeface="-윤고딕130"/>
              </a:rPr>
              <a:t>Banking Correspondent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99" y="1600200"/>
            <a:ext cx="3095201" cy="3926111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450" y="2173075"/>
            <a:ext cx="3336822" cy="3509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201" y="1600200"/>
            <a:ext cx="4038599" cy="39261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8610600"/>
            <a:ext cx="4267200" cy="40525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31" y="8610600"/>
            <a:ext cx="5116869" cy="4052562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8007648" y="3356421"/>
            <a:ext cx="2059802" cy="493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3106400" y="3248211"/>
            <a:ext cx="2265219" cy="601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7449799" y="6858000"/>
            <a:ext cx="762001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13030200" y="10523696"/>
            <a:ext cx="2265219" cy="7305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084821" y="5879321"/>
            <a:ext cx="516457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375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  <a:cs typeface="-윤고딕130"/>
              </a:rPr>
              <a:t>Micro ATM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0" y="5867400"/>
            <a:ext cx="653617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375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  <a:cs typeface="-윤고딕130"/>
              </a:rPr>
              <a:t>Provide Bank Name,  </a:t>
            </a:r>
            <a:r>
              <a:rPr lang="en-IN" sz="3375" kern="0" dirty="0" err="1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  <a:cs typeface="-윤고딕130"/>
              </a:rPr>
              <a:t>Aadhaar</a:t>
            </a:r>
            <a:r>
              <a:rPr lang="en-IN" sz="3375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  <a:cs typeface="-윤고딕130"/>
              </a:rPr>
              <a:t> Number and transaction to be done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478000" y="12721188"/>
            <a:ext cx="653617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375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  <a:cs typeface="-윤고딕130"/>
              </a:rPr>
              <a:t>Provide Fingerprint on the scanner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70221" y="12723294"/>
            <a:ext cx="6536179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375" kern="0" dirty="0" smtClean="0">
                <a:solidFill>
                  <a:srgbClr val="000066"/>
                </a:solidFill>
                <a:latin typeface="Calibri" panose="020F0502020204030204" pitchFamily="34" charset="0"/>
                <a:ea typeface="Gulim" pitchFamily="34" charset="-127"/>
                <a:cs typeface="-윤고딕130"/>
              </a:rPr>
              <a:t>Transaction is successful</a:t>
            </a:r>
          </a:p>
        </p:txBody>
      </p:sp>
    </p:spTree>
    <p:extLst>
      <p:ext uri="{BB962C8B-B14F-4D97-AF65-F5344CB8AC3E}">
        <p14:creationId xmlns:p14="http://schemas.microsoft.com/office/powerpoint/2010/main" val="25369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8669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</a:rPr>
              <a:t>		BHIM (Bharat Interface for Money)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9000" y="0"/>
            <a:ext cx="4191000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0" y="0"/>
            <a:ext cx="4191000" cy="141843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2017613"/>
              </p:ext>
            </p:extLst>
          </p:nvPr>
        </p:nvGraphicFramePr>
        <p:xfrm>
          <a:off x="1295400" y="1778000"/>
          <a:ext cx="18059400" cy="114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297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3249</TotalTime>
  <Words>880</Words>
  <Application>Microsoft Office PowerPoint</Application>
  <PresentationFormat>Custom</PresentationFormat>
  <Paragraphs>202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Gulim</vt:lpstr>
      <vt:lpstr>Arial</vt:lpstr>
      <vt:lpstr>Calibri</vt:lpstr>
      <vt:lpstr>-윤고딕130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Aanchal Aggarwal</dc:creator>
  <cp:lastModifiedBy>Sahil Sharma</cp:lastModifiedBy>
  <cp:revision>334</cp:revision>
  <dcterms:created xsi:type="dcterms:W3CDTF">2006-08-16T00:00:00Z</dcterms:created>
  <dcterms:modified xsi:type="dcterms:W3CDTF">2017-09-26T05:34:33Z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 Type">
    <vt:lpwstr>Internal - </vt:lpwstr>
  </property>
</Properties>
</file>